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1"/>
  </p:notesMasterIdLst>
  <p:sldIdLst>
    <p:sldId id="256" r:id="rId2"/>
    <p:sldId id="261" r:id="rId3"/>
    <p:sldId id="258" r:id="rId4"/>
    <p:sldId id="259" r:id="rId5"/>
    <p:sldId id="260" r:id="rId6"/>
    <p:sldId id="262" r:id="rId7"/>
    <p:sldId id="269" r:id="rId8"/>
    <p:sldId id="270" r:id="rId9"/>
    <p:sldId id="271" r:id="rId10"/>
    <p:sldId id="272" r:id="rId11"/>
    <p:sldId id="273" r:id="rId12"/>
    <p:sldId id="542" r:id="rId13"/>
    <p:sldId id="275" r:id="rId14"/>
    <p:sldId id="533" r:id="rId15"/>
    <p:sldId id="276" r:id="rId16"/>
    <p:sldId id="534" r:id="rId17"/>
    <p:sldId id="535" r:id="rId18"/>
    <p:sldId id="536" r:id="rId19"/>
    <p:sldId id="544" r:id="rId20"/>
    <p:sldId id="537" r:id="rId21"/>
    <p:sldId id="538" r:id="rId22"/>
    <p:sldId id="545" r:id="rId23"/>
    <p:sldId id="546" r:id="rId24"/>
    <p:sldId id="547" r:id="rId25"/>
    <p:sldId id="548" r:id="rId26"/>
    <p:sldId id="540" r:id="rId27"/>
    <p:sldId id="539" r:id="rId28"/>
    <p:sldId id="541" r:id="rId29"/>
    <p:sldId id="543" r:id="rId30"/>
  </p:sldIdLst>
  <p:sldSz cx="12192000" cy="6858000"/>
  <p:notesSz cx="6858000" cy="9144000"/>
  <p:defaultTextStyle>
    <a:defPPr>
      <a:defRPr lang="ru-A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ABA099-F387-C24D-A4D5-8E71A3A43C33}" v="10" dt="2023-03-29T09:29:34.56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35"/>
    <p:restoredTop sz="94580"/>
  </p:normalViewPr>
  <p:slideViewPr>
    <p:cSldViewPr snapToGrid="0">
      <p:cViewPr varScale="1">
        <p:scale>
          <a:sx n="92" d="100"/>
          <a:sy n="92" d="100"/>
        </p:scale>
        <p:origin x="5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67253AE-3297-CD48-BC3C-C56CD2212DE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372AC8-34FB-3944-84D8-73B47D0D4E42}">
      <dgm:prSet phldrT="[Текст]"/>
      <dgm:spPr/>
      <dgm:t>
        <a:bodyPr/>
        <a:lstStyle/>
        <a:p>
          <a:r>
            <a:rPr lang="az-Latn-AZ" dirty="0"/>
            <a:t>Tip 0</a:t>
          </a:r>
          <a:endParaRPr lang="ru-RU" dirty="0"/>
        </a:p>
      </dgm:t>
    </dgm:pt>
    <dgm:pt modelId="{45FA88E6-8777-D145-B8C1-F8133F2A28EF}" type="parTrans" cxnId="{72007747-544F-1743-A144-918A0A4B0A72}">
      <dgm:prSet/>
      <dgm:spPr/>
      <dgm:t>
        <a:bodyPr/>
        <a:lstStyle/>
        <a:p>
          <a:endParaRPr lang="ru-RU"/>
        </a:p>
      </dgm:t>
    </dgm:pt>
    <dgm:pt modelId="{E99D17C1-3AE2-894F-BCD2-E30F5A4C3A1F}" type="sibTrans" cxnId="{72007747-544F-1743-A144-918A0A4B0A72}">
      <dgm:prSet/>
      <dgm:spPr/>
      <dgm:t>
        <a:bodyPr/>
        <a:lstStyle/>
        <a:p>
          <a:endParaRPr lang="ru-RU"/>
        </a:p>
      </dgm:t>
    </dgm:pt>
    <dgm:pt modelId="{04D85D69-D5D7-D64D-BFF9-E4A93CA44C47}">
      <dgm:prSet phldrT="[Текст]"/>
      <dgm:spPr/>
      <dgm:t>
        <a:bodyPr/>
        <a:lstStyle/>
        <a:p>
          <a:r>
            <a:rPr lang="en-US" dirty="0"/>
            <a:t>qanaxma </a:t>
          </a:r>
          <a:r>
            <a:rPr lang="en-US" dirty="0" err="1"/>
            <a:t>əlamətləri</a:t>
          </a:r>
          <a:r>
            <a:rPr lang="en-US" dirty="0"/>
            <a:t> </a:t>
          </a:r>
          <a:r>
            <a:rPr lang="en-US" dirty="0" err="1"/>
            <a:t>yoxdur</a:t>
          </a:r>
          <a:endParaRPr lang="ru-RU" dirty="0"/>
        </a:p>
      </dgm:t>
    </dgm:pt>
    <dgm:pt modelId="{40CCD719-BCDE-0A40-BDFF-6871C76F8C3B}" type="parTrans" cxnId="{1B936A84-1A4F-6E4D-BA71-D7C4D4FC6BAD}">
      <dgm:prSet/>
      <dgm:spPr/>
      <dgm:t>
        <a:bodyPr/>
        <a:lstStyle/>
        <a:p>
          <a:endParaRPr lang="ru-RU"/>
        </a:p>
      </dgm:t>
    </dgm:pt>
    <dgm:pt modelId="{C164B6B5-23B2-3647-AE73-4804080144CF}" type="sibTrans" cxnId="{1B936A84-1A4F-6E4D-BA71-D7C4D4FC6BAD}">
      <dgm:prSet/>
      <dgm:spPr/>
      <dgm:t>
        <a:bodyPr/>
        <a:lstStyle/>
        <a:p>
          <a:endParaRPr lang="ru-RU"/>
        </a:p>
      </dgm:t>
    </dgm:pt>
    <dgm:pt modelId="{302907F1-47FA-7F4A-9A72-9A83A92103A9}">
      <dgm:prSet phldrT="[Текст]"/>
      <dgm:spPr/>
      <dgm:t>
        <a:bodyPr/>
        <a:lstStyle/>
        <a:p>
          <a:r>
            <a:rPr lang="az-Latn-AZ" dirty="0"/>
            <a:t>Tip 1</a:t>
          </a:r>
          <a:endParaRPr lang="ru-RU" dirty="0"/>
        </a:p>
      </dgm:t>
    </dgm:pt>
    <dgm:pt modelId="{4BD59AB1-1AF5-054C-953E-0D343E2E1590}" type="parTrans" cxnId="{434863B0-950D-E14B-B9EA-0C2168DAF589}">
      <dgm:prSet/>
      <dgm:spPr/>
      <dgm:t>
        <a:bodyPr/>
        <a:lstStyle/>
        <a:p>
          <a:endParaRPr lang="ru-RU"/>
        </a:p>
      </dgm:t>
    </dgm:pt>
    <dgm:pt modelId="{CFB5F757-BA62-6644-94E6-C105B147CCAA}" type="sibTrans" cxnId="{434863B0-950D-E14B-B9EA-0C2168DAF589}">
      <dgm:prSet/>
      <dgm:spPr/>
      <dgm:t>
        <a:bodyPr/>
        <a:lstStyle/>
        <a:p>
          <a:endParaRPr lang="ru-RU"/>
        </a:p>
      </dgm:t>
    </dgm:pt>
    <dgm:pt modelId="{74A81AE7-DD07-004B-9495-FDBA575C7AB1}">
      <dgm:prSet phldrT="[Текст]"/>
      <dgm:spPr/>
      <dgm:t>
        <a:bodyPr/>
        <a:lstStyle/>
        <a:p>
          <a:r>
            <a:rPr lang="en-US" dirty="0" err="1"/>
            <a:t>Hospitalizasiya</a:t>
          </a:r>
          <a:r>
            <a:rPr lang="en-US" dirty="0"/>
            <a:t> </a:t>
          </a:r>
          <a:r>
            <a:rPr lang="en-US" dirty="0" err="1"/>
            <a:t>və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</a:t>
          </a:r>
          <a:r>
            <a:rPr lang="en-US" dirty="0" err="1"/>
            <a:t>müalicə</a:t>
          </a:r>
          <a:r>
            <a:rPr lang="en-US" dirty="0"/>
            <a:t> </a:t>
          </a:r>
          <a:r>
            <a:rPr lang="en-US" dirty="0" err="1"/>
            <a:t>tələb</a:t>
          </a:r>
          <a:r>
            <a:rPr lang="en-US" dirty="0"/>
            <a:t> </a:t>
          </a:r>
          <a:r>
            <a:rPr lang="en-US" dirty="0" err="1"/>
            <a:t>etməyən</a:t>
          </a:r>
          <a:r>
            <a:rPr lang="en-US" dirty="0"/>
            <a:t> </a:t>
          </a:r>
          <a:r>
            <a:rPr lang="en-US" dirty="0" err="1"/>
            <a:t>əhəmiyyətsiz</a:t>
          </a:r>
          <a:r>
            <a:rPr lang="en-US" dirty="0"/>
            <a:t> qanaxma (</a:t>
          </a:r>
          <a:r>
            <a:rPr lang="en-US" dirty="0" err="1"/>
            <a:t>məsələn</a:t>
          </a:r>
          <a:r>
            <a:rPr lang="en-US" dirty="0"/>
            <a:t>, </a:t>
          </a:r>
          <a:r>
            <a:rPr lang="en-US" dirty="0" err="1"/>
            <a:t>göyərmə</a:t>
          </a:r>
          <a:r>
            <a:rPr lang="en-US" dirty="0"/>
            <a:t>, hematoma, </a:t>
          </a:r>
          <a:r>
            <a:rPr lang="en-US" dirty="0" err="1"/>
            <a:t>burun</a:t>
          </a:r>
          <a:r>
            <a:rPr lang="en-US" dirty="0"/>
            <a:t> </a:t>
          </a:r>
          <a:r>
            <a:rPr lang="en-US" dirty="0" err="1"/>
            <a:t>qanaxmaları</a:t>
          </a:r>
          <a:r>
            <a:rPr lang="en-US" dirty="0"/>
            <a:t> </a:t>
          </a:r>
          <a:r>
            <a:rPr lang="en-US" dirty="0" err="1"/>
            <a:t>və</a:t>
          </a:r>
          <a:r>
            <a:rPr lang="en-US" dirty="0"/>
            <a:t> s.)</a:t>
          </a:r>
          <a:endParaRPr lang="ru-RU" dirty="0"/>
        </a:p>
      </dgm:t>
    </dgm:pt>
    <dgm:pt modelId="{66BB7E23-F8D1-E447-9066-6F8449C11A7A}" type="parTrans" cxnId="{951F8B7B-205C-9043-B513-E8666A523BF2}">
      <dgm:prSet/>
      <dgm:spPr/>
      <dgm:t>
        <a:bodyPr/>
        <a:lstStyle/>
        <a:p>
          <a:endParaRPr lang="ru-RU"/>
        </a:p>
      </dgm:t>
    </dgm:pt>
    <dgm:pt modelId="{83EE477D-5F22-0D40-9A45-F5ADF9B85AB3}" type="sibTrans" cxnId="{951F8B7B-205C-9043-B513-E8666A523BF2}">
      <dgm:prSet/>
      <dgm:spPr/>
      <dgm:t>
        <a:bodyPr/>
        <a:lstStyle/>
        <a:p>
          <a:endParaRPr lang="ru-RU"/>
        </a:p>
      </dgm:t>
    </dgm:pt>
    <dgm:pt modelId="{4FE6E986-02AE-1D4E-99DF-7946378D0328}">
      <dgm:prSet phldrT="[Текст]"/>
      <dgm:spPr/>
      <dgm:t>
        <a:bodyPr/>
        <a:lstStyle/>
        <a:p>
          <a:r>
            <a:rPr lang="az-Latn-AZ" dirty="0"/>
            <a:t>Tip 2</a:t>
          </a:r>
          <a:endParaRPr lang="ru-RU" dirty="0"/>
        </a:p>
      </dgm:t>
    </dgm:pt>
    <dgm:pt modelId="{110871F7-47CC-874C-A5BD-A95897A5B3B9}" type="parTrans" cxnId="{AD1CD643-1ACC-614A-9551-5C520EDA7A03}">
      <dgm:prSet/>
      <dgm:spPr/>
      <dgm:t>
        <a:bodyPr/>
        <a:lstStyle/>
        <a:p>
          <a:endParaRPr lang="ru-RU"/>
        </a:p>
      </dgm:t>
    </dgm:pt>
    <dgm:pt modelId="{551F238C-AE16-B543-A16E-82384CD7E766}" type="sibTrans" cxnId="{AD1CD643-1ACC-614A-9551-5C520EDA7A03}">
      <dgm:prSet/>
      <dgm:spPr/>
      <dgm:t>
        <a:bodyPr/>
        <a:lstStyle/>
        <a:p>
          <a:endParaRPr lang="ru-RU"/>
        </a:p>
      </dgm:t>
    </dgm:pt>
    <dgm:pt modelId="{C78C4604-5741-B24A-904D-3FEA73AB572C}">
      <dgm:prSet phldrT="[Текст]"/>
      <dgm:spPr/>
      <dgm:t>
        <a:bodyPr/>
        <a:lstStyle/>
        <a:p>
          <a:r>
            <a:rPr lang="en-US" dirty="0" err="1"/>
            <a:t>Əhəmiyyətli</a:t>
          </a:r>
          <a:r>
            <a:rPr lang="en-US" dirty="0"/>
            <a:t>, </a:t>
          </a:r>
          <a:r>
            <a:rPr lang="en-US" dirty="0" err="1"/>
            <a:t>lakin</a:t>
          </a:r>
          <a:r>
            <a:rPr lang="en-US" dirty="0"/>
            <a:t> 3, 4 </a:t>
          </a:r>
          <a:r>
            <a:rPr lang="en-US" dirty="0" err="1"/>
            <a:t>və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5-ci tip </a:t>
          </a:r>
          <a:r>
            <a:rPr lang="en-US" dirty="0" err="1"/>
            <a:t>meyarlara</a:t>
          </a:r>
          <a:r>
            <a:rPr lang="en-US" dirty="0"/>
            <a:t> </a:t>
          </a:r>
          <a:r>
            <a:rPr lang="en-US" dirty="0" err="1"/>
            <a:t>cavab</a:t>
          </a:r>
          <a:r>
            <a:rPr lang="en-US" dirty="0"/>
            <a:t> </a:t>
          </a:r>
          <a:r>
            <a:rPr lang="en-US" dirty="0" err="1"/>
            <a:t>verməyən</a:t>
          </a:r>
          <a:r>
            <a:rPr lang="en-US" dirty="0"/>
            <a:t> </a:t>
          </a:r>
          <a:r>
            <a:rPr lang="en-US" dirty="0" err="1"/>
            <a:t>klinik</a:t>
          </a:r>
          <a:r>
            <a:rPr lang="en-US" dirty="0"/>
            <a:t> </a:t>
          </a:r>
          <a:r>
            <a:rPr lang="en-US" dirty="0" err="1"/>
            <a:t>aşkarlanan</a:t>
          </a:r>
          <a:r>
            <a:rPr lang="en-US" dirty="0"/>
            <a:t> qanaxma </a:t>
          </a:r>
          <a:r>
            <a:rPr lang="en-US" dirty="0" err="1"/>
            <a:t>əlamətləri</a:t>
          </a:r>
          <a:r>
            <a:rPr lang="en-US" dirty="0"/>
            <a:t>. </a:t>
          </a:r>
          <a:endParaRPr lang="ru-RU" dirty="0"/>
        </a:p>
      </dgm:t>
    </dgm:pt>
    <dgm:pt modelId="{8CF37E81-0E83-8648-BFAD-EF5011537599}" type="parTrans" cxnId="{5F1F7086-5404-6C4B-82B3-C5F4DBE8FA91}">
      <dgm:prSet/>
      <dgm:spPr/>
      <dgm:t>
        <a:bodyPr/>
        <a:lstStyle/>
        <a:p>
          <a:endParaRPr lang="ru-RU"/>
        </a:p>
      </dgm:t>
    </dgm:pt>
    <dgm:pt modelId="{4E440EE0-AC92-AF44-BE24-BCEF1AA517AE}" type="sibTrans" cxnId="{5F1F7086-5404-6C4B-82B3-C5F4DBE8FA91}">
      <dgm:prSet/>
      <dgm:spPr/>
      <dgm:t>
        <a:bodyPr/>
        <a:lstStyle/>
        <a:p>
          <a:endParaRPr lang="ru-RU"/>
        </a:p>
      </dgm:t>
    </dgm:pt>
    <dgm:pt modelId="{FD3B6490-FDF5-8746-BB57-7C1A56DBE1C1}">
      <dgm:prSet phldrT="[Текст]"/>
      <dgm:spPr/>
      <dgm:t>
        <a:bodyPr/>
        <a:lstStyle/>
        <a:p>
          <a:r>
            <a:rPr lang="en-US" dirty="0" err="1"/>
            <a:t>Aşağıdakı</a:t>
          </a:r>
          <a:r>
            <a:rPr lang="en-US" dirty="0"/>
            <a:t> </a:t>
          </a:r>
          <a:r>
            <a:rPr lang="en-US" dirty="0" err="1"/>
            <a:t>meyarlardan</a:t>
          </a:r>
          <a:r>
            <a:rPr lang="en-US" dirty="0"/>
            <a:t> </a:t>
          </a:r>
          <a:r>
            <a:rPr lang="en-US" dirty="0" err="1"/>
            <a:t>ən</a:t>
          </a:r>
          <a:r>
            <a:rPr lang="en-US" dirty="0"/>
            <a:t> </a:t>
          </a:r>
          <a:r>
            <a:rPr lang="en-US" dirty="0" err="1"/>
            <a:t>azı</a:t>
          </a:r>
          <a:r>
            <a:rPr lang="en-US" dirty="0"/>
            <a:t> 1-nə </a:t>
          </a:r>
          <a:r>
            <a:rPr lang="en-US" dirty="0" err="1"/>
            <a:t>cavab</a:t>
          </a:r>
          <a:r>
            <a:rPr lang="en-US" dirty="0"/>
            <a:t> </a:t>
          </a:r>
          <a:r>
            <a:rPr lang="en-US" dirty="0" err="1"/>
            <a:t>verməlidir</a:t>
          </a:r>
          <a:r>
            <a:rPr lang="en-US" dirty="0"/>
            <a:t>:</a:t>
          </a:r>
          <a:endParaRPr lang="ru-RU" dirty="0"/>
        </a:p>
      </dgm:t>
    </dgm:pt>
    <dgm:pt modelId="{36E01051-1244-9741-A960-15C00DCCF3B0}" type="parTrans" cxnId="{2354FFD7-E905-DA48-9B0B-F82A9D12A67F}">
      <dgm:prSet/>
      <dgm:spPr/>
      <dgm:t>
        <a:bodyPr/>
        <a:lstStyle/>
        <a:p>
          <a:endParaRPr lang="ru-RU"/>
        </a:p>
      </dgm:t>
    </dgm:pt>
    <dgm:pt modelId="{4E99BD36-06F4-3145-97D7-659FAB3950B0}" type="sibTrans" cxnId="{2354FFD7-E905-DA48-9B0B-F82A9D12A67F}">
      <dgm:prSet/>
      <dgm:spPr/>
      <dgm:t>
        <a:bodyPr/>
        <a:lstStyle/>
        <a:p>
          <a:endParaRPr lang="ru-RU"/>
        </a:p>
      </dgm:t>
    </dgm:pt>
    <dgm:pt modelId="{69E918B0-1CCC-2445-80C6-7455BB868C4B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Müdaxilə</a:t>
          </a:r>
          <a:r>
            <a:rPr lang="en-US" dirty="0"/>
            <a:t> </a:t>
          </a:r>
          <a:r>
            <a:rPr lang="en-US" dirty="0" err="1"/>
            <a:t>tələb</a:t>
          </a:r>
          <a:r>
            <a:rPr lang="en-US" dirty="0"/>
            <a:t> </a:t>
          </a:r>
          <a:r>
            <a:rPr lang="en-US" dirty="0" err="1"/>
            <a:t>etməli</a:t>
          </a:r>
          <a:endParaRPr lang="en-US" dirty="0"/>
        </a:p>
      </dgm:t>
    </dgm:pt>
    <dgm:pt modelId="{599CA6E8-EDC1-D64C-B580-B00A82C65C50}" type="parTrans" cxnId="{441BBAB3-A8A4-AF42-9A20-4CEE65958007}">
      <dgm:prSet/>
      <dgm:spPr/>
      <dgm:t>
        <a:bodyPr/>
        <a:lstStyle/>
        <a:p>
          <a:endParaRPr lang="ru-RU"/>
        </a:p>
      </dgm:t>
    </dgm:pt>
    <dgm:pt modelId="{3562148B-962C-0641-8BC9-B41E0E07ED1D}" type="sibTrans" cxnId="{441BBAB3-A8A4-AF42-9A20-4CEE65958007}">
      <dgm:prSet/>
      <dgm:spPr/>
      <dgm:t>
        <a:bodyPr/>
        <a:lstStyle/>
        <a:p>
          <a:endParaRPr lang="ru-RU"/>
        </a:p>
      </dgm:t>
    </dgm:pt>
    <dgm:pt modelId="{CCE935DF-00CB-634B-999E-65EDEDA49282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Hospitalizasiyaya</a:t>
          </a:r>
          <a:r>
            <a:rPr lang="en-US" dirty="0"/>
            <a:t> </a:t>
          </a:r>
          <a:r>
            <a:rPr lang="en-US" dirty="0" err="1"/>
            <a:t>səbəb</a:t>
          </a:r>
          <a:r>
            <a:rPr lang="en-US" dirty="0"/>
            <a:t> </a:t>
          </a:r>
          <a:r>
            <a:rPr lang="en-US" dirty="0" err="1"/>
            <a:t>olmalı</a:t>
          </a:r>
          <a:endParaRPr lang="en-US" dirty="0"/>
        </a:p>
      </dgm:t>
    </dgm:pt>
    <dgm:pt modelId="{E3F9EA20-3DF1-3547-B29D-F0609D9AE5BF}" type="parTrans" cxnId="{7B1CA79B-6907-E24A-B8BE-C7984739A771}">
      <dgm:prSet/>
      <dgm:spPr/>
      <dgm:t>
        <a:bodyPr/>
        <a:lstStyle/>
        <a:p>
          <a:endParaRPr lang="ru-RU"/>
        </a:p>
      </dgm:t>
    </dgm:pt>
    <dgm:pt modelId="{428C75F0-0AD5-BB4C-855C-1BC3E20D2A62}" type="sibTrans" cxnId="{7B1CA79B-6907-E24A-B8BE-C7984739A771}">
      <dgm:prSet/>
      <dgm:spPr/>
      <dgm:t>
        <a:bodyPr/>
        <a:lstStyle/>
        <a:p>
          <a:endParaRPr lang="ru-RU"/>
        </a:p>
      </dgm:t>
    </dgm:pt>
    <dgm:pt modelId="{CEA0AEB3-1013-8F4A-B28D-9F4B865CA51F}">
      <dgm:prSet/>
      <dgm:spPr/>
      <dgm:t>
        <a:bodyPr/>
        <a:lstStyle/>
        <a:p>
          <a:pPr>
            <a:buFont typeface="+mj-lt"/>
            <a:buAutoNum type="arabicPeriod"/>
          </a:pPr>
          <a:r>
            <a:rPr lang="en-US" dirty="0" err="1"/>
            <a:t>Dərhal</a:t>
          </a:r>
          <a:r>
            <a:rPr lang="en-US" dirty="0"/>
            <a:t> </a:t>
          </a:r>
          <a:r>
            <a:rPr lang="en-US" dirty="0" err="1"/>
            <a:t>dəyərləndirilməli</a:t>
          </a:r>
          <a:endParaRPr lang="en-US" dirty="0"/>
        </a:p>
      </dgm:t>
    </dgm:pt>
    <dgm:pt modelId="{AF7B7338-FE5B-8648-B376-6CE0ED3CDE0E}" type="parTrans" cxnId="{8CF2A159-A6D6-EA48-8F34-0A8DC2850E53}">
      <dgm:prSet/>
      <dgm:spPr/>
      <dgm:t>
        <a:bodyPr/>
        <a:lstStyle/>
        <a:p>
          <a:endParaRPr lang="ru-RU"/>
        </a:p>
      </dgm:t>
    </dgm:pt>
    <dgm:pt modelId="{B6F81062-D478-0A4F-9E57-31BF3D3EE55C}" type="sibTrans" cxnId="{8CF2A159-A6D6-EA48-8F34-0A8DC2850E53}">
      <dgm:prSet/>
      <dgm:spPr/>
      <dgm:t>
        <a:bodyPr/>
        <a:lstStyle/>
        <a:p>
          <a:endParaRPr lang="ru-RU"/>
        </a:p>
      </dgm:t>
    </dgm:pt>
    <dgm:pt modelId="{8DFF9102-0B0D-CE4A-AC4C-C0A7133ADBCB}" type="pres">
      <dgm:prSet presAssocID="{567253AE-3297-CD48-BC3C-C56CD2212DEB}" presName="linear" presStyleCnt="0">
        <dgm:presLayoutVars>
          <dgm:dir/>
          <dgm:animLvl val="lvl"/>
          <dgm:resizeHandles val="exact"/>
        </dgm:presLayoutVars>
      </dgm:prSet>
      <dgm:spPr/>
    </dgm:pt>
    <dgm:pt modelId="{AE0FBD12-28F0-1A40-AE71-5486E8781CC2}" type="pres">
      <dgm:prSet presAssocID="{44372AC8-34FB-3944-84D8-73B47D0D4E42}" presName="parentLin" presStyleCnt="0"/>
      <dgm:spPr/>
    </dgm:pt>
    <dgm:pt modelId="{BED5CA3E-25A1-A849-9181-5F0BF08F527B}" type="pres">
      <dgm:prSet presAssocID="{44372AC8-34FB-3944-84D8-73B47D0D4E42}" presName="parentLeftMargin" presStyleLbl="node1" presStyleIdx="0" presStyleCnt="3"/>
      <dgm:spPr/>
    </dgm:pt>
    <dgm:pt modelId="{EEBBC9BE-3921-7643-9DF6-C81655295B65}" type="pres">
      <dgm:prSet presAssocID="{44372AC8-34FB-3944-84D8-73B47D0D4E42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CB9662E-055E-5B41-9ACB-B35D1270B36E}" type="pres">
      <dgm:prSet presAssocID="{44372AC8-34FB-3944-84D8-73B47D0D4E42}" presName="negativeSpace" presStyleCnt="0"/>
      <dgm:spPr/>
    </dgm:pt>
    <dgm:pt modelId="{8FC8E87C-5B66-594A-93E8-13CD04929C3A}" type="pres">
      <dgm:prSet presAssocID="{44372AC8-34FB-3944-84D8-73B47D0D4E42}" presName="childText" presStyleLbl="conFgAcc1" presStyleIdx="0" presStyleCnt="3">
        <dgm:presLayoutVars>
          <dgm:bulletEnabled val="1"/>
        </dgm:presLayoutVars>
      </dgm:prSet>
      <dgm:spPr/>
    </dgm:pt>
    <dgm:pt modelId="{AD223E42-FB14-B744-8AC3-79F827090ABA}" type="pres">
      <dgm:prSet presAssocID="{E99D17C1-3AE2-894F-BCD2-E30F5A4C3A1F}" presName="spaceBetweenRectangles" presStyleCnt="0"/>
      <dgm:spPr/>
    </dgm:pt>
    <dgm:pt modelId="{3D116A10-80C2-A445-839C-6E3B94CEDD2D}" type="pres">
      <dgm:prSet presAssocID="{302907F1-47FA-7F4A-9A72-9A83A92103A9}" presName="parentLin" presStyleCnt="0"/>
      <dgm:spPr/>
    </dgm:pt>
    <dgm:pt modelId="{997A3EAF-F5E7-D34D-9641-E389405CE6F7}" type="pres">
      <dgm:prSet presAssocID="{302907F1-47FA-7F4A-9A72-9A83A92103A9}" presName="parentLeftMargin" presStyleLbl="node1" presStyleIdx="0" presStyleCnt="3"/>
      <dgm:spPr/>
    </dgm:pt>
    <dgm:pt modelId="{13453534-EFC7-A74F-85FD-0D9EB7C2F287}" type="pres">
      <dgm:prSet presAssocID="{302907F1-47FA-7F4A-9A72-9A83A92103A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090F5693-5C4A-9945-B1C4-3C9C3B543A21}" type="pres">
      <dgm:prSet presAssocID="{302907F1-47FA-7F4A-9A72-9A83A92103A9}" presName="negativeSpace" presStyleCnt="0"/>
      <dgm:spPr/>
    </dgm:pt>
    <dgm:pt modelId="{25C83DA5-79DB-A244-93E8-C5DBBFB9DD12}" type="pres">
      <dgm:prSet presAssocID="{302907F1-47FA-7F4A-9A72-9A83A92103A9}" presName="childText" presStyleLbl="conFgAcc1" presStyleIdx="1" presStyleCnt="3">
        <dgm:presLayoutVars>
          <dgm:bulletEnabled val="1"/>
        </dgm:presLayoutVars>
      </dgm:prSet>
      <dgm:spPr/>
    </dgm:pt>
    <dgm:pt modelId="{25706983-CF6B-E945-9FD7-03E110EF2C4B}" type="pres">
      <dgm:prSet presAssocID="{CFB5F757-BA62-6644-94E6-C105B147CCAA}" presName="spaceBetweenRectangles" presStyleCnt="0"/>
      <dgm:spPr/>
    </dgm:pt>
    <dgm:pt modelId="{E6823AD1-2E1E-064B-9D65-FB051D970E6B}" type="pres">
      <dgm:prSet presAssocID="{4FE6E986-02AE-1D4E-99DF-7946378D0328}" presName="parentLin" presStyleCnt="0"/>
      <dgm:spPr/>
    </dgm:pt>
    <dgm:pt modelId="{3A8E37EF-C046-B140-81FA-65D6BFB75FDB}" type="pres">
      <dgm:prSet presAssocID="{4FE6E986-02AE-1D4E-99DF-7946378D0328}" presName="parentLeftMargin" presStyleLbl="node1" presStyleIdx="1" presStyleCnt="3"/>
      <dgm:spPr/>
    </dgm:pt>
    <dgm:pt modelId="{3EECBF2C-6662-164D-8160-4CFD3341C64A}" type="pres">
      <dgm:prSet presAssocID="{4FE6E986-02AE-1D4E-99DF-7946378D032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A507F6B-37DA-7447-BB12-5487EEC7318E}" type="pres">
      <dgm:prSet presAssocID="{4FE6E986-02AE-1D4E-99DF-7946378D0328}" presName="negativeSpace" presStyleCnt="0"/>
      <dgm:spPr/>
    </dgm:pt>
    <dgm:pt modelId="{85955801-F859-8C44-BCDE-2CC3C4B0E131}" type="pres">
      <dgm:prSet presAssocID="{4FE6E986-02AE-1D4E-99DF-7946378D032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D963F1A-AFED-4945-92E6-E617CE70D432}" type="presOf" srcId="{302907F1-47FA-7F4A-9A72-9A83A92103A9}" destId="{997A3EAF-F5E7-D34D-9641-E389405CE6F7}" srcOrd="0" destOrd="0" presId="urn:microsoft.com/office/officeart/2005/8/layout/list1"/>
    <dgm:cxn modelId="{2D94FD21-13D9-C243-83E5-33137669FF76}" type="presOf" srcId="{04D85D69-D5D7-D64D-BFF9-E4A93CA44C47}" destId="{8FC8E87C-5B66-594A-93E8-13CD04929C3A}" srcOrd="0" destOrd="0" presId="urn:microsoft.com/office/officeart/2005/8/layout/list1"/>
    <dgm:cxn modelId="{DA87542A-DE07-9549-9485-EC7E911BA7C6}" type="presOf" srcId="{567253AE-3297-CD48-BC3C-C56CD2212DEB}" destId="{8DFF9102-0B0D-CE4A-AC4C-C0A7133ADBCB}" srcOrd="0" destOrd="0" presId="urn:microsoft.com/office/officeart/2005/8/layout/list1"/>
    <dgm:cxn modelId="{C913D142-44A0-2C49-AB60-7BBBA011D7B5}" type="presOf" srcId="{FD3B6490-FDF5-8746-BB57-7C1A56DBE1C1}" destId="{85955801-F859-8C44-BCDE-2CC3C4B0E131}" srcOrd="0" destOrd="1" presId="urn:microsoft.com/office/officeart/2005/8/layout/list1"/>
    <dgm:cxn modelId="{AD1CD643-1ACC-614A-9551-5C520EDA7A03}" srcId="{567253AE-3297-CD48-BC3C-C56CD2212DEB}" destId="{4FE6E986-02AE-1D4E-99DF-7946378D0328}" srcOrd="2" destOrd="0" parTransId="{110871F7-47CC-874C-A5BD-A95897A5B3B9}" sibTransId="{551F238C-AE16-B543-A16E-82384CD7E766}"/>
    <dgm:cxn modelId="{72007747-544F-1743-A144-918A0A4B0A72}" srcId="{567253AE-3297-CD48-BC3C-C56CD2212DEB}" destId="{44372AC8-34FB-3944-84D8-73B47D0D4E42}" srcOrd="0" destOrd="0" parTransId="{45FA88E6-8777-D145-B8C1-F8133F2A28EF}" sibTransId="{E99D17C1-3AE2-894F-BCD2-E30F5A4C3A1F}"/>
    <dgm:cxn modelId="{8CF2A159-A6D6-EA48-8F34-0A8DC2850E53}" srcId="{4FE6E986-02AE-1D4E-99DF-7946378D0328}" destId="{CEA0AEB3-1013-8F4A-B28D-9F4B865CA51F}" srcOrd="4" destOrd="0" parTransId="{AF7B7338-FE5B-8648-B376-6CE0ED3CDE0E}" sibTransId="{B6F81062-D478-0A4F-9E57-31BF3D3EE55C}"/>
    <dgm:cxn modelId="{D0AED75F-1816-DE49-ABB3-385CB828151E}" type="presOf" srcId="{4FE6E986-02AE-1D4E-99DF-7946378D0328}" destId="{3A8E37EF-C046-B140-81FA-65D6BFB75FDB}" srcOrd="0" destOrd="0" presId="urn:microsoft.com/office/officeart/2005/8/layout/list1"/>
    <dgm:cxn modelId="{9F884865-5139-BC45-A0EA-FB81DD66B242}" type="presOf" srcId="{4FE6E986-02AE-1D4E-99DF-7946378D0328}" destId="{3EECBF2C-6662-164D-8160-4CFD3341C64A}" srcOrd="1" destOrd="0" presId="urn:microsoft.com/office/officeart/2005/8/layout/list1"/>
    <dgm:cxn modelId="{F2EC2C6A-1B49-F649-9AB1-E228A508F3DB}" type="presOf" srcId="{69E918B0-1CCC-2445-80C6-7455BB868C4B}" destId="{85955801-F859-8C44-BCDE-2CC3C4B0E131}" srcOrd="0" destOrd="2" presId="urn:microsoft.com/office/officeart/2005/8/layout/list1"/>
    <dgm:cxn modelId="{B953937A-DD03-7148-83B6-FBCA393CE0A8}" type="presOf" srcId="{302907F1-47FA-7F4A-9A72-9A83A92103A9}" destId="{13453534-EFC7-A74F-85FD-0D9EB7C2F287}" srcOrd="1" destOrd="0" presId="urn:microsoft.com/office/officeart/2005/8/layout/list1"/>
    <dgm:cxn modelId="{951F8B7B-205C-9043-B513-E8666A523BF2}" srcId="{302907F1-47FA-7F4A-9A72-9A83A92103A9}" destId="{74A81AE7-DD07-004B-9495-FDBA575C7AB1}" srcOrd="0" destOrd="0" parTransId="{66BB7E23-F8D1-E447-9066-6F8449C11A7A}" sibTransId="{83EE477D-5F22-0D40-9A45-F5ADF9B85AB3}"/>
    <dgm:cxn modelId="{5FAECB7E-1806-554C-BA68-67D3C40ADD77}" type="presOf" srcId="{44372AC8-34FB-3944-84D8-73B47D0D4E42}" destId="{BED5CA3E-25A1-A849-9181-5F0BF08F527B}" srcOrd="0" destOrd="0" presId="urn:microsoft.com/office/officeart/2005/8/layout/list1"/>
    <dgm:cxn modelId="{1B936A84-1A4F-6E4D-BA71-D7C4D4FC6BAD}" srcId="{44372AC8-34FB-3944-84D8-73B47D0D4E42}" destId="{04D85D69-D5D7-D64D-BFF9-E4A93CA44C47}" srcOrd="0" destOrd="0" parTransId="{40CCD719-BCDE-0A40-BDFF-6871C76F8C3B}" sibTransId="{C164B6B5-23B2-3647-AE73-4804080144CF}"/>
    <dgm:cxn modelId="{5F1F7086-5404-6C4B-82B3-C5F4DBE8FA91}" srcId="{4FE6E986-02AE-1D4E-99DF-7946378D0328}" destId="{C78C4604-5741-B24A-904D-3FEA73AB572C}" srcOrd="0" destOrd="0" parTransId="{8CF37E81-0E83-8648-BFAD-EF5011537599}" sibTransId="{4E440EE0-AC92-AF44-BE24-BCEF1AA517AE}"/>
    <dgm:cxn modelId="{A9A30999-9357-724A-A56F-19EDAD82BA5C}" type="presOf" srcId="{C78C4604-5741-B24A-904D-3FEA73AB572C}" destId="{85955801-F859-8C44-BCDE-2CC3C4B0E131}" srcOrd="0" destOrd="0" presId="urn:microsoft.com/office/officeart/2005/8/layout/list1"/>
    <dgm:cxn modelId="{7B1CA79B-6907-E24A-B8BE-C7984739A771}" srcId="{4FE6E986-02AE-1D4E-99DF-7946378D0328}" destId="{CCE935DF-00CB-634B-999E-65EDEDA49282}" srcOrd="3" destOrd="0" parTransId="{E3F9EA20-3DF1-3547-B29D-F0609D9AE5BF}" sibTransId="{428C75F0-0AD5-BB4C-855C-1BC3E20D2A62}"/>
    <dgm:cxn modelId="{434863B0-950D-E14B-B9EA-0C2168DAF589}" srcId="{567253AE-3297-CD48-BC3C-C56CD2212DEB}" destId="{302907F1-47FA-7F4A-9A72-9A83A92103A9}" srcOrd="1" destOrd="0" parTransId="{4BD59AB1-1AF5-054C-953E-0D343E2E1590}" sibTransId="{CFB5F757-BA62-6644-94E6-C105B147CCAA}"/>
    <dgm:cxn modelId="{441BBAB3-A8A4-AF42-9A20-4CEE65958007}" srcId="{4FE6E986-02AE-1D4E-99DF-7946378D0328}" destId="{69E918B0-1CCC-2445-80C6-7455BB868C4B}" srcOrd="2" destOrd="0" parTransId="{599CA6E8-EDC1-D64C-B580-B00A82C65C50}" sibTransId="{3562148B-962C-0641-8BC9-B41E0E07ED1D}"/>
    <dgm:cxn modelId="{D76FFCC1-F060-9D47-AA64-ABBE361658EF}" type="presOf" srcId="{74A81AE7-DD07-004B-9495-FDBA575C7AB1}" destId="{25C83DA5-79DB-A244-93E8-C5DBBFB9DD12}" srcOrd="0" destOrd="0" presId="urn:microsoft.com/office/officeart/2005/8/layout/list1"/>
    <dgm:cxn modelId="{2A93C7C2-E592-D44B-AF9A-BADB50B610AB}" type="presOf" srcId="{CEA0AEB3-1013-8F4A-B28D-9F4B865CA51F}" destId="{85955801-F859-8C44-BCDE-2CC3C4B0E131}" srcOrd="0" destOrd="4" presId="urn:microsoft.com/office/officeart/2005/8/layout/list1"/>
    <dgm:cxn modelId="{2354FFD7-E905-DA48-9B0B-F82A9D12A67F}" srcId="{4FE6E986-02AE-1D4E-99DF-7946378D0328}" destId="{FD3B6490-FDF5-8746-BB57-7C1A56DBE1C1}" srcOrd="1" destOrd="0" parTransId="{36E01051-1244-9741-A960-15C00DCCF3B0}" sibTransId="{4E99BD36-06F4-3145-97D7-659FAB3950B0}"/>
    <dgm:cxn modelId="{7FB0D1DF-10A2-4D43-8CA8-0E1ED98F814F}" type="presOf" srcId="{44372AC8-34FB-3944-84D8-73B47D0D4E42}" destId="{EEBBC9BE-3921-7643-9DF6-C81655295B65}" srcOrd="1" destOrd="0" presId="urn:microsoft.com/office/officeart/2005/8/layout/list1"/>
    <dgm:cxn modelId="{CE3A71EE-427E-0F45-9F79-28D1E1156145}" type="presOf" srcId="{CCE935DF-00CB-634B-999E-65EDEDA49282}" destId="{85955801-F859-8C44-BCDE-2CC3C4B0E131}" srcOrd="0" destOrd="3" presId="urn:microsoft.com/office/officeart/2005/8/layout/list1"/>
    <dgm:cxn modelId="{C32C2103-1642-A644-A5B3-F1E1B69698B1}" type="presParOf" srcId="{8DFF9102-0B0D-CE4A-AC4C-C0A7133ADBCB}" destId="{AE0FBD12-28F0-1A40-AE71-5486E8781CC2}" srcOrd="0" destOrd="0" presId="urn:microsoft.com/office/officeart/2005/8/layout/list1"/>
    <dgm:cxn modelId="{7DB42705-40EF-A14E-B019-4B541471AD6A}" type="presParOf" srcId="{AE0FBD12-28F0-1A40-AE71-5486E8781CC2}" destId="{BED5CA3E-25A1-A849-9181-5F0BF08F527B}" srcOrd="0" destOrd="0" presId="urn:microsoft.com/office/officeart/2005/8/layout/list1"/>
    <dgm:cxn modelId="{F20DA895-1AB7-2A48-BE2A-C4F6FF4A279E}" type="presParOf" srcId="{AE0FBD12-28F0-1A40-AE71-5486E8781CC2}" destId="{EEBBC9BE-3921-7643-9DF6-C81655295B65}" srcOrd="1" destOrd="0" presId="urn:microsoft.com/office/officeart/2005/8/layout/list1"/>
    <dgm:cxn modelId="{1B0964A9-8AD6-BC49-B033-D68BA0DB03A4}" type="presParOf" srcId="{8DFF9102-0B0D-CE4A-AC4C-C0A7133ADBCB}" destId="{7CB9662E-055E-5B41-9ACB-B35D1270B36E}" srcOrd="1" destOrd="0" presId="urn:microsoft.com/office/officeart/2005/8/layout/list1"/>
    <dgm:cxn modelId="{C0C7FA92-2440-924A-9C6E-AB8620808431}" type="presParOf" srcId="{8DFF9102-0B0D-CE4A-AC4C-C0A7133ADBCB}" destId="{8FC8E87C-5B66-594A-93E8-13CD04929C3A}" srcOrd="2" destOrd="0" presId="urn:microsoft.com/office/officeart/2005/8/layout/list1"/>
    <dgm:cxn modelId="{2B450E79-C1AA-7B4B-8A13-46FD60DE35B9}" type="presParOf" srcId="{8DFF9102-0B0D-CE4A-AC4C-C0A7133ADBCB}" destId="{AD223E42-FB14-B744-8AC3-79F827090ABA}" srcOrd="3" destOrd="0" presId="urn:microsoft.com/office/officeart/2005/8/layout/list1"/>
    <dgm:cxn modelId="{B08B9CFF-E8D9-1F41-82EA-94B4D2C650FC}" type="presParOf" srcId="{8DFF9102-0B0D-CE4A-AC4C-C0A7133ADBCB}" destId="{3D116A10-80C2-A445-839C-6E3B94CEDD2D}" srcOrd="4" destOrd="0" presId="urn:microsoft.com/office/officeart/2005/8/layout/list1"/>
    <dgm:cxn modelId="{11CB0E3F-10AB-5F47-B74E-CA6EA50C8AE5}" type="presParOf" srcId="{3D116A10-80C2-A445-839C-6E3B94CEDD2D}" destId="{997A3EAF-F5E7-D34D-9641-E389405CE6F7}" srcOrd="0" destOrd="0" presId="urn:microsoft.com/office/officeart/2005/8/layout/list1"/>
    <dgm:cxn modelId="{17EB8DE4-EA13-3246-BA1B-5451501BAA74}" type="presParOf" srcId="{3D116A10-80C2-A445-839C-6E3B94CEDD2D}" destId="{13453534-EFC7-A74F-85FD-0D9EB7C2F287}" srcOrd="1" destOrd="0" presId="urn:microsoft.com/office/officeart/2005/8/layout/list1"/>
    <dgm:cxn modelId="{40C354D0-D627-0E46-93FC-9F1706855C90}" type="presParOf" srcId="{8DFF9102-0B0D-CE4A-AC4C-C0A7133ADBCB}" destId="{090F5693-5C4A-9945-B1C4-3C9C3B543A21}" srcOrd="5" destOrd="0" presId="urn:microsoft.com/office/officeart/2005/8/layout/list1"/>
    <dgm:cxn modelId="{781CD0AF-FA60-734F-856D-1C90FAD13972}" type="presParOf" srcId="{8DFF9102-0B0D-CE4A-AC4C-C0A7133ADBCB}" destId="{25C83DA5-79DB-A244-93E8-C5DBBFB9DD12}" srcOrd="6" destOrd="0" presId="urn:microsoft.com/office/officeart/2005/8/layout/list1"/>
    <dgm:cxn modelId="{EE1531C8-F45B-324A-92DE-86BAA71EEE75}" type="presParOf" srcId="{8DFF9102-0B0D-CE4A-AC4C-C0A7133ADBCB}" destId="{25706983-CF6B-E945-9FD7-03E110EF2C4B}" srcOrd="7" destOrd="0" presId="urn:microsoft.com/office/officeart/2005/8/layout/list1"/>
    <dgm:cxn modelId="{053D4D64-DBD4-2F4A-B312-A6301D4F23D2}" type="presParOf" srcId="{8DFF9102-0B0D-CE4A-AC4C-C0A7133ADBCB}" destId="{E6823AD1-2E1E-064B-9D65-FB051D970E6B}" srcOrd="8" destOrd="0" presId="urn:microsoft.com/office/officeart/2005/8/layout/list1"/>
    <dgm:cxn modelId="{50066897-94F3-0A4A-AA59-752A461D3EBD}" type="presParOf" srcId="{E6823AD1-2E1E-064B-9D65-FB051D970E6B}" destId="{3A8E37EF-C046-B140-81FA-65D6BFB75FDB}" srcOrd="0" destOrd="0" presId="urn:microsoft.com/office/officeart/2005/8/layout/list1"/>
    <dgm:cxn modelId="{E8A76BDA-C5F3-4745-B8F1-229AFCD66585}" type="presParOf" srcId="{E6823AD1-2E1E-064B-9D65-FB051D970E6B}" destId="{3EECBF2C-6662-164D-8160-4CFD3341C64A}" srcOrd="1" destOrd="0" presId="urn:microsoft.com/office/officeart/2005/8/layout/list1"/>
    <dgm:cxn modelId="{02F23E5F-6E22-774A-994A-858DCAF99213}" type="presParOf" srcId="{8DFF9102-0B0D-CE4A-AC4C-C0A7133ADBCB}" destId="{8A507F6B-37DA-7447-BB12-5487EEC7318E}" srcOrd="9" destOrd="0" presId="urn:microsoft.com/office/officeart/2005/8/layout/list1"/>
    <dgm:cxn modelId="{56C25BC7-47CE-F849-AF55-2C31B469B042}" type="presParOf" srcId="{8DFF9102-0B0D-CE4A-AC4C-C0A7133ADBCB}" destId="{85955801-F859-8C44-BCDE-2CC3C4B0E1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67253AE-3297-CD48-BC3C-C56CD2212DE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372AC8-34FB-3944-84D8-73B47D0D4E42}">
      <dgm:prSet phldrT="[Текст]"/>
      <dgm:spPr/>
      <dgm:t>
        <a:bodyPr/>
        <a:lstStyle/>
        <a:p>
          <a:r>
            <a:rPr lang="az-Latn-AZ"/>
            <a:t>Tip 3</a:t>
          </a:r>
          <a:endParaRPr lang="ru-RU" dirty="0"/>
        </a:p>
      </dgm:t>
    </dgm:pt>
    <dgm:pt modelId="{45FA88E6-8777-D145-B8C1-F8133F2A28EF}" type="parTrans" cxnId="{72007747-544F-1743-A144-918A0A4B0A72}">
      <dgm:prSet/>
      <dgm:spPr/>
      <dgm:t>
        <a:bodyPr/>
        <a:lstStyle/>
        <a:p>
          <a:endParaRPr lang="ru-RU"/>
        </a:p>
      </dgm:t>
    </dgm:pt>
    <dgm:pt modelId="{E99D17C1-3AE2-894F-BCD2-E30F5A4C3A1F}" type="sibTrans" cxnId="{72007747-544F-1743-A144-918A0A4B0A72}">
      <dgm:prSet/>
      <dgm:spPr/>
      <dgm:t>
        <a:bodyPr/>
        <a:lstStyle/>
        <a:p>
          <a:endParaRPr lang="ru-RU"/>
        </a:p>
      </dgm:t>
    </dgm:pt>
    <dgm:pt modelId="{04D85D69-D5D7-D64D-BFF9-E4A93CA44C47}">
      <dgm:prSet phldrT="[Текст]"/>
      <dgm:spPr/>
      <dgm:t>
        <a:bodyPr/>
        <a:lstStyle/>
        <a:p>
          <a:r>
            <a:rPr lang="en-US" dirty="0" err="1"/>
            <a:t>Tibbi</a:t>
          </a:r>
          <a:r>
            <a:rPr lang="en-US" dirty="0"/>
            <a:t> </a:t>
          </a:r>
          <a:r>
            <a:rPr lang="en-US" dirty="0" err="1"/>
            <a:t>heyət</a:t>
          </a:r>
          <a:r>
            <a:rPr lang="en-US" dirty="0"/>
            <a:t> </a:t>
          </a:r>
          <a:r>
            <a:rPr lang="en-US" dirty="0" err="1"/>
            <a:t>tərəfindən</a:t>
          </a:r>
          <a:r>
            <a:rPr lang="en-US" dirty="0"/>
            <a:t> </a:t>
          </a:r>
          <a:r>
            <a:rPr lang="en-US" dirty="0" err="1"/>
            <a:t>klinik</a:t>
          </a:r>
          <a:r>
            <a:rPr lang="en-US" dirty="0"/>
            <a:t> </a:t>
          </a:r>
          <a:r>
            <a:rPr lang="en-US" dirty="0" err="1"/>
            <a:t>və</a:t>
          </a:r>
          <a:r>
            <a:rPr lang="en-US" dirty="0"/>
            <a:t> </a:t>
          </a:r>
          <a:r>
            <a:rPr lang="en-US" dirty="0" err="1"/>
            <a:t>laborator</a:t>
          </a:r>
          <a:r>
            <a:rPr lang="en-US" dirty="0"/>
            <a:t> </a:t>
          </a:r>
          <a:r>
            <a:rPr lang="en-US" dirty="0" err="1"/>
            <a:t>təsdiqlənmiş</a:t>
          </a:r>
          <a:r>
            <a:rPr lang="en-US" dirty="0"/>
            <a:t> qanaxma:</a:t>
          </a:r>
          <a:endParaRPr lang="ru-RU" dirty="0"/>
        </a:p>
      </dgm:t>
    </dgm:pt>
    <dgm:pt modelId="{40CCD719-BCDE-0A40-BDFF-6871C76F8C3B}" type="parTrans" cxnId="{1B936A84-1A4F-6E4D-BA71-D7C4D4FC6BAD}">
      <dgm:prSet/>
      <dgm:spPr/>
      <dgm:t>
        <a:bodyPr/>
        <a:lstStyle/>
        <a:p>
          <a:endParaRPr lang="ru-RU"/>
        </a:p>
      </dgm:t>
    </dgm:pt>
    <dgm:pt modelId="{C164B6B5-23B2-3647-AE73-4804080144CF}" type="sibTrans" cxnId="{1B936A84-1A4F-6E4D-BA71-D7C4D4FC6BAD}">
      <dgm:prSet/>
      <dgm:spPr/>
      <dgm:t>
        <a:bodyPr/>
        <a:lstStyle/>
        <a:p>
          <a:endParaRPr lang="ru-RU"/>
        </a:p>
      </dgm:t>
    </dgm:pt>
    <dgm:pt modelId="{302907F1-47FA-7F4A-9A72-9A83A92103A9}">
      <dgm:prSet phldrT="[Текст]"/>
      <dgm:spPr/>
      <dgm:t>
        <a:bodyPr/>
        <a:lstStyle/>
        <a:p>
          <a:r>
            <a:rPr lang="az-Latn-AZ" dirty="0"/>
            <a:t> BARC tip 3a</a:t>
          </a:r>
          <a:endParaRPr lang="ru-RU" dirty="0"/>
        </a:p>
      </dgm:t>
    </dgm:pt>
    <dgm:pt modelId="{4BD59AB1-1AF5-054C-953E-0D343E2E1590}" type="parTrans" cxnId="{434863B0-950D-E14B-B9EA-0C2168DAF589}">
      <dgm:prSet/>
      <dgm:spPr/>
      <dgm:t>
        <a:bodyPr/>
        <a:lstStyle/>
        <a:p>
          <a:endParaRPr lang="ru-RU"/>
        </a:p>
      </dgm:t>
    </dgm:pt>
    <dgm:pt modelId="{CFB5F757-BA62-6644-94E6-C105B147CCAA}" type="sibTrans" cxnId="{434863B0-950D-E14B-B9EA-0C2168DAF589}">
      <dgm:prSet/>
      <dgm:spPr/>
      <dgm:t>
        <a:bodyPr/>
        <a:lstStyle/>
        <a:p>
          <a:endParaRPr lang="ru-RU"/>
        </a:p>
      </dgm:t>
    </dgm:pt>
    <dgm:pt modelId="{74A81AE7-DD07-004B-9495-FDBA575C7AB1}">
      <dgm:prSet phldrT="[Текст]"/>
      <dgm:spPr/>
      <dgm:t>
        <a:bodyPr/>
        <a:lstStyle/>
        <a:p>
          <a:r>
            <a:rPr lang="en-US" dirty="0" err="1"/>
            <a:t>Aşkar</a:t>
          </a:r>
          <a:r>
            <a:rPr lang="en-US" dirty="0"/>
            <a:t> qanaxma </a:t>
          </a:r>
          <a:r>
            <a:rPr lang="en-US" dirty="0" err="1"/>
            <a:t>ilə</a:t>
          </a:r>
          <a:r>
            <a:rPr lang="en-US" dirty="0"/>
            <a:t> </a:t>
          </a:r>
          <a:r>
            <a:rPr lang="en-US" dirty="0" err="1"/>
            <a:t>hər</a:t>
          </a:r>
          <a:r>
            <a:rPr lang="en-US" dirty="0"/>
            <a:t> </a:t>
          </a:r>
          <a:r>
            <a:rPr lang="en-US" dirty="0" err="1"/>
            <a:t>hansı</a:t>
          </a:r>
          <a:r>
            <a:rPr lang="en-US" dirty="0"/>
            <a:t> </a:t>
          </a:r>
          <a:r>
            <a:rPr lang="en-US" dirty="0" err="1"/>
            <a:t>bir</a:t>
          </a:r>
          <a:r>
            <a:rPr lang="en-US" dirty="0"/>
            <a:t> </a:t>
          </a:r>
          <a:r>
            <a:rPr lang="en-US" dirty="0" err="1"/>
            <a:t>qan</a:t>
          </a:r>
          <a:r>
            <a:rPr lang="en-US" dirty="0"/>
            <a:t> </a:t>
          </a:r>
          <a:r>
            <a:rPr lang="en-US" dirty="0" err="1"/>
            <a:t>itirmə</a:t>
          </a:r>
          <a:r>
            <a:rPr lang="en-US" dirty="0"/>
            <a:t>
</a:t>
          </a:r>
          <a:r>
            <a:rPr lang="en-US" dirty="0" err="1"/>
            <a:t>aşkar</a:t>
          </a:r>
          <a:r>
            <a:rPr lang="en-US" dirty="0"/>
            <a:t> qanaxma </a:t>
          </a:r>
          <a:r>
            <a:rPr lang="en-US" dirty="0" err="1"/>
            <a:t>və</a:t>
          </a:r>
          <a:r>
            <a:rPr lang="en-US" dirty="0"/>
            <a:t> hemoglobin </a:t>
          </a:r>
          <a:r>
            <a:rPr lang="en-US" dirty="0" err="1"/>
            <a:t>azalması</a:t>
          </a:r>
          <a:r>
            <a:rPr lang="en-US" dirty="0"/>
            <a:t> ≥3 - &lt;5 q/dL</a:t>
          </a:r>
          <a:endParaRPr lang="ru-RU" dirty="0"/>
        </a:p>
      </dgm:t>
    </dgm:pt>
    <dgm:pt modelId="{66BB7E23-F8D1-E447-9066-6F8449C11A7A}" type="parTrans" cxnId="{951F8B7B-205C-9043-B513-E8666A523BF2}">
      <dgm:prSet/>
      <dgm:spPr/>
      <dgm:t>
        <a:bodyPr/>
        <a:lstStyle/>
        <a:p>
          <a:endParaRPr lang="ru-RU"/>
        </a:p>
      </dgm:t>
    </dgm:pt>
    <dgm:pt modelId="{83EE477D-5F22-0D40-9A45-F5ADF9B85AB3}" type="sibTrans" cxnId="{951F8B7B-205C-9043-B513-E8666A523BF2}">
      <dgm:prSet/>
      <dgm:spPr/>
      <dgm:t>
        <a:bodyPr/>
        <a:lstStyle/>
        <a:p>
          <a:endParaRPr lang="ru-RU"/>
        </a:p>
      </dgm:t>
    </dgm:pt>
    <dgm:pt modelId="{4FE6E986-02AE-1D4E-99DF-7946378D0328}">
      <dgm:prSet phldrT="[Текст]"/>
      <dgm:spPr/>
      <dgm:t>
        <a:bodyPr/>
        <a:lstStyle/>
        <a:p>
          <a:r>
            <a:rPr lang="az-Latn-AZ" dirty="0"/>
            <a:t>BARC tip 3b</a:t>
          </a:r>
          <a:endParaRPr lang="ru-RU" dirty="0"/>
        </a:p>
      </dgm:t>
    </dgm:pt>
    <dgm:pt modelId="{110871F7-47CC-874C-A5BD-A95897A5B3B9}" type="parTrans" cxnId="{AD1CD643-1ACC-614A-9551-5C520EDA7A03}">
      <dgm:prSet/>
      <dgm:spPr/>
      <dgm:t>
        <a:bodyPr/>
        <a:lstStyle/>
        <a:p>
          <a:endParaRPr lang="ru-RU"/>
        </a:p>
      </dgm:t>
    </dgm:pt>
    <dgm:pt modelId="{551F238C-AE16-B543-A16E-82384CD7E766}" type="sibTrans" cxnId="{AD1CD643-1ACC-614A-9551-5C520EDA7A03}">
      <dgm:prSet/>
      <dgm:spPr/>
      <dgm:t>
        <a:bodyPr/>
        <a:lstStyle/>
        <a:p>
          <a:endParaRPr lang="ru-RU"/>
        </a:p>
      </dgm:t>
    </dgm:pt>
    <dgm:pt modelId="{C78C4604-5741-B24A-904D-3FEA73AB572C}">
      <dgm:prSet phldrT="[Текст]"/>
      <dgm:spPr/>
      <dgm:t>
        <a:bodyPr/>
        <a:lstStyle/>
        <a:p>
          <a:r>
            <a:rPr lang="en-US" dirty="0" err="1"/>
            <a:t>açıq</a:t>
          </a:r>
          <a:r>
            <a:rPr lang="en-US" dirty="0"/>
            <a:t> qanaxma </a:t>
          </a:r>
          <a:r>
            <a:rPr lang="en-US" dirty="0" err="1"/>
            <a:t>və</a:t>
          </a:r>
          <a:r>
            <a:rPr lang="en-US" dirty="0"/>
            <a:t> hemoglobin </a:t>
          </a:r>
          <a:r>
            <a:rPr lang="en-US" dirty="0" err="1"/>
            <a:t>azalması</a:t>
          </a:r>
          <a:r>
            <a:rPr lang="en-US" dirty="0"/>
            <a:t> &gt;5 q/dL
</a:t>
          </a:r>
          <a:r>
            <a:rPr lang="en-US" dirty="0" err="1"/>
            <a:t>Ürək</a:t>
          </a:r>
          <a:r>
            <a:rPr lang="en-US" dirty="0"/>
            <a:t> </a:t>
          </a:r>
          <a:r>
            <a:rPr lang="en-US" dirty="0" err="1"/>
            <a:t>tamponadası</a:t>
          </a:r>
          <a:r>
            <a:rPr lang="en-US" dirty="0"/>
            <a:t>
</a:t>
          </a:r>
          <a:r>
            <a:rPr lang="en-US" dirty="0" err="1"/>
            <a:t>Nəzarət</a:t>
          </a:r>
          <a:r>
            <a:rPr lang="en-US" dirty="0"/>
            <a:t> </a:t>
          </a:r>
          <a:r>
            <a:rPr lang="en-US" dirty="0" err="1"/>
            <a:t>üçün</a:t>
          </a:r>
          <a:r>
            <a:rPr lang="en-US" dirty="0"/>
            <a:t> </a:t>
          </a:r>
          <a:r>
            <a:rPr lang="en-US" dirty="0" err="1"/>
            <a:t>cərrahi</a:t>
          </a:r>
          <a:r>
            <a:rPr lang="en-US" dirty="0"/>
            <a:t> </a:t>
          </a:r>
          <a:r>
            <a:rPr lang="en-US" dirty="0" err="1"/>
            <a:t>müdaxilə</a:t>
          </a:r>
          <a:r>
            <a:rPr lang="en-US" dirty="0"/>
            <a:t> </a:t>
          </a:r>
          <a:r>
            <a:rPr lang="en-US" dirty="0" err="1"/>
            <a:t>tələb</a:t>
          </a:r>
          <a:r>
            <a:rPr lang="en-US" dirty="0"/>
            <a:t> </a:t>
          </a:r>
          <a:r>
            <a:rPr lang="en-US" dirty="0" err="1"/>
            <a:t>edən</a:t>
          </a:r>
          <a:r>
            <a:rPr lang="en-US" dirty="0"/>
            <a:t> qanaxma
    (</a:t>
          </a:r>
          <a:r>
            <a:rPr lang="en-US" dirty="0" err="1"/>
            <a:t>diş</a:t>
          </a:r>
          <a:r>
            <a:rPr lang="en-US" dirty="0"/>
            <a:t>/</a:t>
          </a:r>
          <a:r>
            <a:rPr lang="en-US" dirty="0" err="1"/>
            <a:t>burun</a:t>
          </a:r>
          <a:r>
            <a:rPr lang="en-US" dirty="0"/>
            <a:t>/</a:t>
          </a:r>
          <a:r>
            <a:rPr lang="en-US" dirty="0" err="1"/>
            <a:t>dəri</a:t>
          </a:r>
          <a:r>
            <a:rPr lang="en-US" dirty="0"/>
            <a:t>/</a:t>
          </a:r>
          <a:r>
            <a:rPr lang="en-US" dirty="0" err="1"/>
            <a:t>hemoroid</a:t>
          </a:r>
          <a:r>
            <a:rPr lang="en-US" dirty="0"/>
            <a:t> </a:t>
          </a:r>
          <a:r>
            <a:rPr lang="en-US" dirty="0" err="1"/>
            <a:t>istisna</a:t>
          </a:r>
          <a:r>
            <a:rPr lang="en-US" dirty="0"/>
            <a:t> </a:t>
          </a:r>
          <a:r>
            <a:rPr lang="en-US" dirty="0" err="1"/>
            <a:t>olmaqla</a:t>
          </a:r>
          <a:r>
            <a:rPr lang="en-US" dirty="0"/>
            <a:t>)
</a:t>
          </a:r>
          <a:r>
            <a:rPr lang="en-US" dirty="0" err="1"/>
            <a:t>İntravenöz</a:t>
          </a:r>
          <a:r>
            <a:rPr lang="en-US" dirty="0"/>
            <a:t> </a:t>
          </a:r>
          <a:r>
            <a:rPr lang="en-US" dirty="0" err="1"/>
            <a:t>vazoaktiv</a:t>
          </a:r>
          <a:r>
            <a:rPr lang="en-US" dirty="0"/>
            <a:t> </a:t>
          </a:r>
          <a:r>
            <a:rPr lang="en-US" dirty="0" err="1"/>
            <a:t>dərmanlar</a:t>
          </a:r>
          <a:r>
            <a:rPr lang="en-US" dirty="0"/>
            <a:t> </a:t>
          </a:r>
          <a:r>
            <a:rPr lang="en-US" dirty="0" err="1"/>
            <a:t>tələb</a:t>
          </a:r>
          <a:r>
            <a:rPr lang="en-US" dirty="0"/>
            <a:t> </a:t>
          </a:r>
          <a:r>
            <a:rPr lang="en-US" dirty="0" err="1"/>
            <a:t>edən</a:t>
          </a:r>
          <a:r>
            <a:rPr lang="en-US" dirty="0"/>
            <a:t> qanaxma</a:t>
          </a:r>
          <a:endParaRPr lang="ru-RU" dirty="0"/>
        </a:p>
      </dgm:t>
    </dgm:pt>
    <dgm:pt modelId="{8CF37E81-0E83-8648-BFAD-EF5011537599}" type="parTrans" cxnId="{5F1F7086-5404-6C4B-82B3-C5F4DBE8FA91}">
      <dgm:prSet/>
      <dgm:spPr/>
      <dgm:t>
        <a:bodyPr/>
        <a:lstStyle/>
        <a:p>
          <a:endParaRPr lang="ru-RU"/>
        </a:p>
      </dgm:t>
    </dgm:pt>
    <dgm:pt modelId="{4E440EE0-AC92-AF44-BE24-BCEF1AA517AE}" type="sibTrans" cxnId="{5F1F7086-5404-6C4B-82B3-C5F4DBE8FA91}">
      <dgm:prSet/>
      <dgm:spPr/>
      <dgm:t>
        <a:bodyPr/>
        <a:lstStyle/>
        <a:p>
          <a:endParaRPr lang="ru-RU"/>
        </a:p>
      </dgm:t>
    </dgm:pt>
    <dgm:pt modelId="{7B7B122E-6B53-714A-8FCE-D880E686EF0B}">
      <dgm:prSet/>
      <dgm:spPr/>
      <dgm:t>
        <a:bodyPr/>
        <a:lstStyle/>
        <a:p>
          <a:r>
            <a:rPr lang="az-Latn-AZ" dirty="0"/>
            <a:t>BARC tip 3c</a:t>
          </a:r>
          <a:endParaRPr lang="ru-RU" dirty="0"/>
        </a:p>
      </dgm:t>
    </dgm:pt>
    <dgm:pt modelId="{AEAFCE51-5A86-904A-9752-05BB10A3D69F}" type="parTrans" cxnId="{F75240E9-95C0-ED4D-B7E7-895A68C29F35}">
      <dgm:prSet/>
      <dgm:spPr/>
      <dgm:t>
        <a:bodyPr/>
        <a:lstStyle/>
        <a:p>
          <a:endParaRPr lang="ru-RU"/>
        </a:p>
      </dgm:t>
    </dgm:pt>
    <dgm:pt modelId="{0F3B01F1-144B-0947-8B0B-0FE028DA683F}" type="sibTrans" cxnId="{F75240E9-95C0-ED4D-B7E7-895A68C29F35}">
      <dgm:prSet/>
      <dgm:spPr/>
      <dgm:t>
        <a:bodyPr/>
        <a:lstStyle/>
        <a:p>
          <a:endParaRPr lang="ru-RU"/>
        </a:p>
      </dgm:t>
    </dgm:pt>
    <dgm:pt modelId="{3CFF6BC2-6D16-B841-B137-F9EA4F7CCBA2}">
      <dgm:prSet/>
      <dgm:spPr/>
      <dgm:t>
        <a:bodyPr/>
        <a:lstStyle/>
        <a:p>
          <a:r>
            <a:rPr lang="en-US" dirty="0" err="1"/>
            <a:t>Kəllədaxili</a:t>
          </a:r>
          <a:r>
            <a:rPr lang="en-US" dirty="0"/>
            <a:t> qanaxma, </a:t>
          </a:r>
          <a:r>
            <a:rPr lang="en-US" dirty="0" err="1"/>
            <a:t>yarılma</a:t>
          </a:r>
          <a:r>
            <a:rPr lang="en-US" dirty="0"/>
            <a:t>, </a:t>
          </a:r>
          <a:r>
            <a:rPr lang="en-US" dirty="0" err="1"/>
            <a:t>görüntüləmə</a:t>
          </a:r>
          <a:r>
            <a:rPr lang="en-US" dirty="0"/>
            <a:t> </a:t>
          </a:r>
          <a:r>
            <a:rPr lang="en-US" dirty="0" err="1"/>
            <a:t>və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bel </a:t>
          </a:r>
          <a:r>
            <a:rPr lang="en-US" dirty="0" err="1"/>
            <a:t>punksiyası</a:t>
          </a:r>
          <a:r>
            <a:rPr lang="en-US" dirty="0"/>
            <a:t> </a:t>
          </a:r>
          <a:r>
            <a:rPr lang="en-US" dirty="0" err="1"/>
            <a:t>ilə</a:t>
          </a:r>
          <a:r>
            <a:rPr lang="en-US" dirty="0"/>
            <a:t> </a:t>
          </a:r>
          <a:r>
            <a:rPr lang="en-US" dirty="0" err="1"/>
            <a:t>təsdiqlənmiş</a:t>
          </a:r>
          <a:r>
            <a:rPr lang="en-US" dirty="0"/>
            <a:t> alt </a:t>
          </a:r>
          <a:r>
            <a:rPr lang="en-US" dirty="0" err="1"/>
            <a:t>kateqoriyalar</a:t>
          </a:r>
          <a:r>
            <a:rPr lang="en-US" dirty="0"/>
            <a:t>
</a:t>
          </a:r>
          <a:r>
            <a:rPr lang="en-US" dirty="0" err="1"/>
            <a:t>Görmə</a:t>
          </a:r>
          <a:r>
            <a:rPr lang="en-US" dirty="0"/>
            <a:t> </a:t>
          </a:r>
          <a:r>
            <a:rPr lang="en-US" dirty="0" err="1"/>
            <a:t>qabiliyyətini</a:t>
          </a:r>
          <a:r>
            <a:rPr lang="en-US" dirty="0"/>
            <a:t> </a:t>
          </a:r>
          <a:r>
            <a:rPr lang="en-US" dirty="0" err="1"/>
            <a:t>pozan</a:t>
          </a:r>
          <a:r>
            <a:rPr lang="en-US" dirty="0"/>
            <a:t> </a:t>
          </a:r>
          <a:r>
            <a:rPr lang="en-US" dirty="0" err="1"/>
            <a:t>göz</a:t>
          </a:r>
          <a:r>
            <a:rPr lang="en-US" dirty="0"/>
            <a:t> </a:t>
          </a:r>
          <a:r>
            <a:rPr lang="en-US" dirty="0" err="1"/>
            <a:t>içi</a:t>
          </a:r>
          <a:r>
            <a:rPr lang="en-US" dirty="0"/>
            <a:t> </a:t>
          </a:r>
          <a:r>
            <a:rPr lang="en-US" dirty="0" err="1"/>
            <a:t>qanaxmaları</a:t>
          </a:r>
          <a:endParaRPr lang="ru-RU" dirty="0"/>
        </a:p>
      </dgm:t>
    </dgm:pt>
    <dgm:pt modelId="{5A1649EE-9C7A-A949-A715-4CE6E0AD864F}" type="parTrans" cxnId="{2EDE8628-5A92-A54C-8F9B-407652132766}">
      <dgm:prSet/>
      <dgm:spPr/>
      <dgm:t>
        <a:bodyPr/>
        <a:lstStyle/>
        <a:p>
          <a:endParaRPr lang="ru-RU"/>
        </a:p>
      </dgm:t>
    </dgm:pt>
    <dgm:pt modelId="{396A0A47-A038-EC44-97A9-35FC6981757E}" type="sibTrans" cxnId="{2EDE8628-5A92-A54C-8F9B-407652132766}">
      <dgm:prSet/>
      <dgm:spPr/>
      <dgm:t>
        <a:bodyPr/>
        <a:lstStyle/>
        <a:p>
          <a:endParaRPr lang="ru-RU"/>
        </a:p>
      </dgm:t>
    </dgm:pt>
    <dgm:pt modelId="{8DFF9102-0B0D-CE4A-AC4C-C0A7133ADBCB}" type="pres">
      <dgm:prSet presAssocID="{567253AE-3297-CD48-BC3C-C56CD2212DEB}" presName="linear" presStyleCnt="0">
        <dgm:presLayoutVars>
          <dgm:dir/>
          <dgm:animLvl val="lvl"/>
          <dgm:resizeHandles val="exact"/>
        </dgm:presLayoutVars>
      </dgm:prSet>
      <dgm:spPr/>
    </dgm:pt>
    <dgm:pt modelId="{AE0FBD12-28F0-1A40-AE71-5486E8781CC2}" type="pres">
      <dgm:prSet presAssocID="{44372AC8-34FB-3944-84D8-73B47D0D4E42}" presName="parentLin" presStyleCnt="0"/>
      <dgm:spPr/>
    </dgm:pt>
    <dgm:pt modelId="{BED5CA3E-25A1-A849-9181-5F0BF08F527B}" type="pres">
      <dgm:prSet presAssocID="{44372AC8-34FB-3944-84D8-73B47D0D4E42}" presName="parentLeftMargin" presStyleLbl="node1" presStyleIdx="0" presStyleCnt="4"/>
      <dgm:spPr/>
    </dgm:pt>
    <dgm:pt modelId="{EEBBC9BE-3921-7643-9DF6-C81655295B65}" type="pres">
      <dgm:prSet presAssocID="{44372AC8-34FB-3944-84D8-73B47D0D4E4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CB9662E-055E-5B41-9ACB-B35D1270B36E}" type="pres">
      <dgm:prSet presAssocID="{44372AC8-34FB-3944-84D8-73B47D0D4E42}" presName="negativeSpace" presStyleCnt="0"/>
      <dgm:spPr/>
    </dgm:pt>
    <dgm:pt modelId="{8FC8E87C-5B66-594A-93E8-13CD04929C3A}" type="pres">
      <dgm:prSet presAssocID="{44372AC8-34FB-3944-84D8-73B47D0D4E42}" presName="childText" presStyleLbl="conFgAcc1" presStyleIdx="0" presStyleCnt="4">
        <dgm:presLayoutVars>
          <dgm:bulletEnabled val="1"/>
        </dgm:presLayoutVars>
      </dgm:prSet>
      <dgm:spPr/>
    </dgm:pt>
    <dgm:pt modelId="{AD223E42-FB14-B744-8AC3-79F827090ABA}" type="pres">
      <dgm:prSet presAssocID="{E99D17C1-3AE2-894F-BCD2-E30F5A4C3A1F}" presName="spaceBetweenRectangles" presStyleCnt="0"/>
      <dgm:spPr/>
    </dgm:pt>
    <dgm:pt modelId="{3D116A10-80C2-A445-839C-6E3B94CEDD2D}" type="pres">
      <dgm:prSet presAssocID="{302907F1-47FA-7F4A-9A72-9A83A92103A9}" presName="parentLin" presStyleCnt="0"/>
      <dgm:spPr/>
    </dgm:pt>
    <dgm:pt modelId="{997A3EAF-F5E7-D34D-9641-E389405CE6F7}" type="pres">
      <dgm:prSet presAssocID="{302907F1-47FA-7F4A-9A72-9A83A92103A9}" presName="parentLeftMargin" presStyleLbl="node1" presStyleIdx="0" presStyleCnt="4"/>
      <dgm:spPr/>
    </dgm:pt>
    <dgm:pt modelId="{13453534-EFC7-A74F-85FD-0D9EB7C2F287}" type="pres">
      <dgm:prSet presAssocID="{302907F1-47FA-7F4A-9A72-9A83A92103A9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090F5693-5C4A-9945-B1C4-3C9C3B543A21}" type="pres">
      <dgm:prSet presAssocID="{302907F1-47FA-7F4A-9A72-9A83A92103A9}" presName="negativeSpace" presStyleCnt="0"/>
      <dgm:spPr/>
    </dgm:pt>
    <dgm:pt modelId="{25C83DA5-79DB-A244-93E8-C5DBBFB9DD12}" type="pres">
      <dgm:prSet presAssocID="{302907F1-47FA-7F4A-9A72-9A83A92103A9}" presName="childText" presStyleLbl="conFgAcc1" presStyleIdx="1" presStyleCnt="4">
        <dgm:presLayoutVars>
          <dgm:bulletEnabled val="1"/>
        </dgm:presLayoutVars>
      </dgm:prSet>
      <dgm:spPr/>
    </dgm:pt>
    <dgm:pt modelId="{D193349F-1E7C-8647-9377-A7ACBA3D587A}" type="pres">
      <dgm:prSet presAssocID="{CFB5F757-BA62-6644-94E6-C105B147CCAA}" presName="spaceBetweenRectangles" presStyleCnt="0"/>
      <dgm:spPr/>
    </dgm:pt>
    <dgm:pt modelId="{78964FF3-2750-0C4D-BCFA-7F1ED6DAAFE0}" type="pres">
      <dgm:prSet presAssocID="{4FE6E986-02AE-1D4E-99DF-7946378D0328}" presName="parentLin" presStyleCnt="0"/>
      <dgm:spPr/>
    </dgm:pt>
    <dgm:pt modelId="{4AB6CEFB-39B8-8E45-9EF7-9BC63AC3650B}" type="pres">
      <dgm:prSet presAssocID="{4FE6E986-02AE-1D4E-99DF-7946378D0328}" presName="parentLeftMargin" presStyleLbl="node1" presStyleIdx="1" presStyleCnt="4"/>
      <dgm:spPr/>
    </dgm:pt>
    <dgm:pt modelId="{642BDD33-0325-DF44-841B-0F561C83A9CE}" type="pres">
      <dgm:prSet presAssocID="{4FE6E986-02AE-1D4E-99DF-7946378D0328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11A3CE9-3959-664E-B799-ADB6781B8B97}" type="pres">
      <dgm:prSet presAssocID="{4FE6E986-02AE-1D4E-99DF-7946378D0328}" presName="negativeSpace" presStyleCnt="0"/>
      <dgm:spPr/>
    </dgm:pt>
    <dgm:pt modelId="{ABDA7D11-66AE-194C-ADE2-E04A3AD69F5D}" type="pres">
      <dgm:prSet presAssocID="{4FE6E986-02AE-1D4E-99DF-7946378D0328}" presName="childText" presStyleLbl="conFgAcc1" presStyleIdx="2" presStyleCnt="4">
        <dgm:presLayoutVars>
          <dgm:bulletEnabled val="1"/>
        </dgm:presLayoutVars>
      </dgm:prSet>
      <dgm:spPr/>
    </dgm:pt>
    <dgm:pt modelId="{FD6E5EE6-61DA-1647-978F-AE62468EDB73}" type="pres">
      <dgm:prSet presAssocID="{551F238C-AE16-B543-A16E-82384CD7E766}" presName="spaceBetweenRectangles" presStyleCnt="0"/>
      <dgm:spPr/>
    </dgm:pt>
    <dgm:pt modelId="{28E403A1-46D9-7748-89EC-20E0465E20B4}" type="pres">
      <dgm:prSet presAssocID="{7B7B122E-6B53-714A-8FCE-D880E686EF0B}" presName="parentLin" presStyleCnt="0"/>
      <dgm:spPr/>
    </dgm:pt>
    <dgm:pt modelId="{AE9D448A-FF76-9D43-ACE4-944125130F67}" type="pres">
      <dgm:prSet presAssocID="{7B7B122E-6B53-714A-8FCE-D880E686EF0B}" presName="parentLeftMargin" presStyleLbl="node1" presStyleIdx="2" presStyleCnt="4"/>
      <dgm:spPr/>
    </dgm:pt>
    <dgm:pt modelId="{4539EDA6-DA26-5944-B5BD-7602595A0BB2}" type="pres">
      <dgm:prSet presAssocID="{7B7B122E-6B53-714A-8FCE-D880E686EF0B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C869FD16-2410-674A-8E58-C67EFFFF7164}" type="pres">
      <dgm:prSet presAssocID="{7B7B122E-6B53-714A-8FCE-D880E686EF0B}" presName="negativeSpace" presStyleCnt="0"/>
      <dgm:spPr/>
    </dgm:pt>
    <dgm:pt modelId="{3487D692-AB52-F144-B985-E1A0CB07ED6F}" type="pres">
      <dgm:prSet presAssocID="{7B7B122E-6B53-714A-8FCE-D880E686EF0B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D963F1A-AFED-4945-92E6-E617CE70D432}" type="presOf" srcId="{302907F1-47FA-7F4A-9A72-9A83A92103A9}" destId="{997A3EAF-F5E7-D34D-9641-E389405CE6F7}" srcOrd="0" destOrd="0" presId="urn:microsoft.com/office/officeart/2005/8/layout/list1"/>
    <dgm:cxn modelId="{2D94FD21-13D9-C243-83E5-33137669FF76}" type="presOf" srcId="{04D85D69-D5D7-D64D-BFF9-E4A93CA44C47}" destId="{8FC8E87C-5B66-594A-93E8-13CD04929C3A}" srcOrd="0" destOrd="0" presId="urn:microsoft.com/office/officeart/2005/8/layout/list1"/>
    <dgm:cxn modelId="{2EDE8628-5A92-A54C-8F9B-407652132766}" srcId="{7B7B122E-6B53-714A-8FCE-D880E686EF0B}" destId="{3CFF6BC2-6D16-B841-B137-F9EA4F7CCBA2}" srcOrd="0" destOrd="0" parTransId="{5A1649EE-9C7A-A949-A715-4CE6E0AD864F}" sibTransId="{396A0A47-A038-EC44-97A9-35FC6981757E}"/>
    <dgm:cxn modelId="{DA87542A-DE07-9549-9485-EC7E911BA7C6}" type="presOf" srcId="{567253AE-3297-CD48-BC3C-C56CD2212DEB}" destId="{8DFF9102-0B0D-CE4A-AC4C-C0A7133ADBCB}" srcOrd="0" destOrd="0" presId="urn:microsoft.com/office/officeart/2005/8/layout/list1"/>
    <dgm:cxn modelId="{AD1CD643-1ACC-614A-9551-5C520EDA7A03}" srcId="{567253AE-3297-CD48-BC3C-C56CD2212DEB}" destId="{4FE6E986-02AE-1D4E-99DF-7946378D0328}" srcOrd="2" destOrd="0" parTransId="{110871F7-47CC-874C-A5BD-A95897A5B3B9}" sibTransId="{551F238C-AE16-B543-A16E-82384CD7E766}"/>
    <dgm:cxn modelId="{3BE9C446-B6A2-0C44-87B4-2950E5D3ADE5}" type="presOf" srcId="{7B7B122E-6B53-714A-8FCE-D880E686EF0B}" destId="{4539EDA6-DA26-5944-B5BD-7602595A0BB2}" srcOrd="1" destOrd="0" presId="urn:microsoft.com/office/officeart/2005/8/layout/list1"/>
    <dgm:cxn modelId="{72007747-544F-1743-A144-918A0A4B0A72}" srcId="{567253AE-3297-CD48-BC3C-C56CD2212DEB}" destId="{44372AC8-34FB-3944-84D8-73B47D0D4E42}" srcOrd="0" destOrd="0" parTransId="{45FA88E6-8777-D145-B8C1-F8133F2A28EF}" sibTransId="{E99D17C1-3AE2-894F-BCD2-E30F5A4C3A1F}"/>
    <dgm:cxn modelId="{5BC73754-ED1E-3C49-A0EB-681BB37B0BDE}" type="presOf" srcId="{4FE6E986-02AE-1D4E-99DF-7946378D0328}" destId="{4AB6CEFB-39B8-8E45-9EF7-9BC63AC3650B}" srcOrd="0" destOrd="0" presId="urn:microsoft.com/office/officeart/2005/8/layout/list1"/>
    <dgm:cxn modelId="{394CC158-8C86-2A43-B97A-85E7DCCB2710}" type="presOf" srcId="{7B7B122E-6B53-714A-8FCE-D880E686EF0B}" destId="{AE9D448A-FF76-9D43-ACE4-944125130F67}" srcOrd="0" destOrd="0" presId="urn:microsoft.com/office/officeart/2005/8/layout/list1"/>
    <dgm:cxn modelId="{78F0195C-7C73-0A4A-8FA8-E86577D03898}" type="presOf" srcId="{4FE6E986-02AE-1D4E-99DF-7946378D0328}" destId="{642BDD33-0325-DF44-841B-0F561C83A9CE}" srcOrd="1" destOrd="0" presId="urn:microsoft.com/office/officeart/2005/8/layout/list1"/>
    <dgm:cxn modelId="{50346B5D-89B9-EE42-A328-1C60478B609E}" type="presOf" srcId="{3CFF6BC2-6D16-B841-B137-F9EA4F7CCBA2}" destId="{3487D692-AB52-F144-B985-E1A0CB07ED6F}" srcOrd="0" destOrd="0" presId="urn:microsoft.com/office/officeart/2005/8/layout/list1"/>
    <dgm:cxn modelId="{B953937A-DD03-7148-83B6-FBCA393CE0A8}" type="presOf" srcId="{302907F1-47FA-7F4A-9A72-9A83A92103A9}" destId="{13453534-EFC7-A74F-85FD-0D9EB7C2F287}" srcOrd="1" destOrd="0" presId="urn:microsoft.com/office/officeart/2005/8/layout/list1"/>
    <dgm:cxn modelId="{951F8B7B-205C-9043-B513-E8666A523BF2}" srcId="{302907F1-47FA-7F4A-9A72-9A83A92103A9}" destId="{74A81AE7-DD07-004B-9495-FDBA575C7AB1}" srcOrd="0" destOrd="0" parTransId="{66BB7E23-F8D1-E447-9066-6F8449C11A7A}" sibTransId="{83EE477D-5F22-0D40-9A45-F5ADF9B85AB3}"/>
    <dgm:cxn modelId="{5FAECB7E-1806-554C-BA68-67D3C40ADD77}" type="presOf" srcId="{44372AC8-34FB-3944-84D8-73B47D0D4E42}" destId="{BED5CA3E-25A1-A849-9181-5F0BF08F527B}" srcOrd="0" destOrd="0" presId="urn:microsoft.com/office/officeart/2005/8/layout/list1"/>
    <dgm:cxn modelId="{1B936A84-1A4F-6E4D-BA71-D7C4D4FC6BAD}" srcId="{44372AC8-34FB-3944-84D8-73B47D0D4E42}" destId="{04D85D69-D5D7-D64D-BFF9-E4A93CA44C47}" srcOrd="0" destOrd="0" parTransId="{40CCD719-BCDE-0A40-BDFF-6871C76F8C3B}" sibTransId="{C164B6B5-23B2-3647-AE73-4804080144CF}"/>
    <dgm:cxn modelId="{5F1F7086-5404-6C4B-82B3-C5F4DBE8FA91}" srcId="{4FE6E986-02AE-1D4E-99DF-7946378D0328}" destId="{C78C4604-5741-B24A-904D-3FEA73AB572C}" srcOrd="0" destOrd="0" parTransId="{8CF37E81-0E83-8648-BFAD-EF5011537599}" sibTransId="{4E440EE0-AC92-AF44-BE24-BCEF1AA517AE}"/>
    <dgm:cxn modelId="{434863B0-950D-E14B-B9EA-0C2168DAF589}" srcId="{567253AE-3297-CD48-BC3C-C56CD2212DEB}" destId="{302907F1-47FA-7F4A-9A72-9A83A92103A9}" srcOrd="1" destOrd="0" parTransId="{4BD59AB1-1AF5-054C-953E-0D343E2E1590}" sibTransId="{CFB5F757-BA62-6644-94E6-C105B147CCAA}"/>
    <dgm:cxn modelId="{D76FFCC1-F060-9D47-AA64-ABBE361658EF}" type="presOf" srcId="{74A81AE7-DD07-004B-9495-FDBA575C7AB1}" destId="{25C83DA5-79DB-A244-93E8-C5DBBFB9DD12}" srcOrd="0" destOrd="0" presId="urn:microsoft.com/office/officeart/2005/8/layout/list1"/>
    <dgm:cxn modelId="{4245D4C3-222A-E646-A765-2524E3B89CBA}" type="presOf" srcId="{C78C4604-5741-B24A-904D-3FEA73AB572C}" destId="{ABDA7D11-66AE-194C-ADE2-E04A3AD69F5D}" srcOrd="0" destOrd="0" presId="urn:microsoft.com/office/officeart/2005/8/layout/list1"/>
    <dgm:cxn modelId="{7FB0D1DF-10A2-4D43-8CA8-0E1ED98F814F}" type="presOf" srcId="{44372AC8-34FB-3944-84D8-73B47D0D4E42}" destId="{EEBBC9BE-3921-7643-9DF6-C81655295B65}" srcOrd="1" destOrd="0" presId="urn:microsoft.com/office/officeart/2005/8/layout/list1"/>
    <dgm:cxn modelId="{F75240E9-95C0-ED4D-B7E7-895A68C29F35}" srcId="{567253AE-3297-CD48-BC3C-C56CD2212DEB}" destId="{7B7B122E-6B53-714A-8FCE-D880E686EF0B}" srcOrd="3" destOrd="0" parTransId="{AEAFCE51-5A86-904A-9752-05BB10A3D69F}" sibTransId="{0F3B01F1-144B-0947-8B0B-0FE028DA683F}"/>
    <dgm:cxn modelId="{C32C2103-1642-A644-A5B3-F1E1B69698B1}" type="presParOf" srcId="{8DFF9102-0B0D-CE4A-AC4C-C0A7133ADBCB}" destId="{AE0FBD12-28F0-1A40-AE71-5486E8781CC2}" srcOrd="0" destOrd="0" presId="urn:microsoft.com/office/officeart/2005/8/layout/list1"/>
    <dgm:cxn modelId="{7DB42705-40EF-A14E-B019-4B541471AD6A}" type="presParOf" srcId="{AE0FBD12-28F0-1A40-AE71-5486E8781CC2}" destId="{BED5CA3E-25A1-A849-9181-5F0BF08F527B}" srcOrd="0" destOrd="0" presId="urn:microsoft.com/office/officeart/2005/8/layout/list1"/>
    <dgm:cxn modelId="{F20DA895-1AB7-2A48-BE2A-C4F6FF4A279E}" type="presParOf" srcId="{AE0FBD12-28F0-1A40-AE71-5486E8781CC2}" destId="{EEBBC9BE-3921-7643-9DF6-C81655295B65}" srcOrd="1" destOrd="0" presId="urn:microsoft.com/office/officeart/2005/8/layout/list1"/>
    <dgm:cxn modelId="{1B0964A9-8AD6-BC49-B033-D68BA0DB03A4}" type="presParOf" srcId="{8DFF9102-0B0D-CE4A-AC4C-C0A7133ADBCB}" destId="{7CB9662E-055E-5B41-9ACB-B35D1270B36E}" srcOrd="1" destOrd="0" presId="urn:microsoft.com/office/officeart/2005/8/layout/list1"/>
    <dgm:cxn modelId="{C0C7FA92-2440-924A-9C6E-AB8620808431}" type="presParOf" srcId="{8DFF9102-0B0D-CE4A-AC4C-C0A7133ADBCB}" destId="{8FC8E87C-5B66-594A-93E8-13CD04929C3A}" srcOrd="2" destOrd="0" presId="urn:microsoft.com/office/officeart/2005/8/layout/list1"/>
    <dgm:cxn modelId="{2B450E79-C1AA-7B4B-8A13-46FD60DE35B9}" type="presParOf" srcId="{8DFF9102-0B0D-CE4A-AC4C-C0A7133ADBCB}" destId="{AD223E42-FB14-B744-8AC3-79F827090ABA}" srcOrd="3" destOrd="0" presId="urn:microsoft.com/office/officeart/2005/8/layout/list1"/>
    <dgm:cxn modelId="{B08B9CFF-E8D9-1F41-82EA-94B4D2C650FC}" type="presParOf" srcId="{8DFF9102-0B0D-CE4A-AC4C-C0A7133ADBCB}" destId="{3D116A10-80C2-A445-839C-6E3B94CEDD2D}" srcOrd="4" destOrd="0" presId="urn:microsoft.com/office/officeart/2005/8/layout/list1"/>
    <dgm:cxn modelId="{11CB0E3F-10AB-5F47-B74E-CA6EA50C8AE5}" type="presParOf" srcId="{3D116A10-80C2-A445-839C-6E3B94CEDD2D}" destId="{997A3EAF-F5E7-D34D-9641-E389405CE6F7}" srcOrd="0" destOrd="0" presId="urn:microsoft.com/office/officeart/2005/8/layout/list1"/>
    <dgm:cxn modelId="{17EB8DE4-EA13-3246-BA1B-5451501BAA74}" type="presParOf" srcId="{3D116A10-80C2-A445-839C-6E3B94CEDD2D}" destId="{13453534-EFC7-A74F-85FD-0D9EB7C2F287}" srcOrd="1" destOrd="0" presId="urn:microsoft.com/office/officeart/2005/8/layout/list1"/>
    <dgm:cxn modelId="{40C354D0-D627-0E46-93FC-9F1706855C90}" type="presParOf" srcId="{8DFF9102-0B0D-CE4A-AC4C-C0A7133ADBCB}" destId="{090F5693-5C4A-9945-B1C4-3C9C3B543A21}" srcOrd="5" destOrd="0" presId="urn:microsoft.com/office/officeart/2005/8/layout/list1"/>
    <dgm:cxn modelId="{781CD0AF-FA60-734F-856D-1C90FAD13972}" type="presParOf" srcId="{8DFF9102-0B0D-CE4A-AC4C-C0A7133ADBCB}" destId="{25C83DA5-79DB-A244-93E8-C5DBBFB9DD12}" srcOrd="6" destOrd="0" presId="urn:microsoft.com/office/officeart/2005/8/layout/list1"/>
    <dgm:cxn modelId="{23E8F20E-4743-2C4E-90D5-9A49D7FE6FCE}" type="presParOf" srcId="{8DFF9102-0B0D-CE4A-AC4C-C0A7133ADBCB}" destId="{D193349F-1E7C-8647-9377-A7ACBA3D587A}" srcOrd="7" destOrd="0" presId="urn:microsoft.com/office/officeart/2005/8/layout/list1"/>
    <dgm:cxn modelId="{DFD5596A-9BF7-1746-B7E8-EE3F451B0601}" type="presParOf" srcId="{8DFF9102-0B0D-CE4A-AC4C-C0A7133ADBCB}" destId="{78964FF3-2750-0C4D-BCFA-7F1ED6DAAFE0}" srcOrd="8" destOrd="0" presId="urn:microsoft.com/office/officeart/2005/8/layout/list1"/>
    <dgm:cxn modelId="{2B26BDAB-AF3E-6B46-9171-1A6FEFA79D2C}" type="presParOf" srcId="{78964FF3-2750-0C4D-BCFA-7F1ED6DAAFE0}" destId="{4AB6CEFB-39B8-8E45-9EF7-9BC63AC3650B}" srcOrd="0" destOrd="0" presId="urn:microsoft.com/office/officeart/2005/8/layout/list1"/>
    <dgm:cxn modelId="{C0C3BF6D-C8EA-164D-8099-5542AFA954B5}" type="presParOf" srcId="{78964FF3-2750-0C4D-BCFA-7F1ED6DAAFE0}" destId="{642BDD33-0325-DF44-841B-0F561C83A9CE}" srcOrd="1" destOrd="0" presId="urn:microsoft.com/office/officeart/2005/8/layout/list1"/>
    <dgm:cxn modelId="{D0AA2652-CE93-024B-A059-EB59C63B9E9F}" type="presParOf" srcId="{8DFF9102-0B0D-CE4A-AC4C-C0A7133ADBCB}" destId="{011A3CE9-3959-664E-B799-ADB6781B8B97}" srcOrd="9" destOrd="0" presId="urn:microsoft.com/office/officeart/2005/8/layout/list1"/>
    <dgm:cxn modelId="{298184E6-ABFD-D748-8827-4C2FBD6669E0}" type="presParOf" srcId="{8DFF9102-0B0D-CE4A-AC4C-C0A7133ADBCB}" destId="{ABDA7D11-66AE-194C-ADE2-E04A3AD69F5D}" srcOrd="10" destOrd="0" presId="urn:microsoft.com/office/officeart/2005/8/layout/list1"/>
    <dgm:cxn modelId="{C0378596-D812-4F4D-8F4A-D2E1CD1B5A77}" type="presParOf" srcId="{8DFF9102-0B0D-CE4A-AC4C-C0A7133ADBCB}" destId="{FD6E5EE6-61DA-1647-978F-AE62468EDB73}" srcOrd="11" destOrd="0" presId="urn:microsoft.com/office/officeart/2005/8/layout/list1"/>
    <dgm:cxn modelId="{78B8E092-C6A6-FA40-8D0B-0662D84BD156}" type="presParOf" srcId="{8DFF9102-0B0D-CE4A-AC4C-C0A7133ADBCB}" destId="{28E403A1-46D9-7748-89EC-20E0465E20B4}" srcOrd="12" destOrd="0" presId="urn:microsoft.com/office/officeart/2005/8/layout/list1"/>
    <dgm:cxn modelId="{52D23FFE-0D3D-144B-9AA3-8431AD9873A2}" type="presParOf" srcId="{28E403A1-46D9-7748-89EC-20E0465E20B4}" destId="{AE9D448A-FF76-9D43-ACE4-944125130F67}" srcOrd="0" destOrd="0" presId="urn:microsoft.com/office/officeart/2005/8/layout/list1"/>
    <dgm:cxn modelId="{36EEDD5B-A4C5-4444-89AA-573DB3EDE277}" type="presParOf" srcId="{28E403A1-46D9-7748-89EC-20E0465E20B4}" destId="{4539EDA6-DA26-5944-B5BD-7602595A0BB2}" srcOrd="1" destOrd="0" presId="urn:microsoft.com/office/officeart/2005/8/layout/list1"/>
    <dgm:cxn modelId="{2FF0C202-601F-B841-AC30-AC6E6A5DC8B0}" type="presParOf" srcId="{8DFF9102-0B0D-CE4A-AC4C-C0A7133ADBCB}" destId="{C869FD16-2410-674A-8E58-C67EFFFF7164}" srcOrd="13" destOrd="0" presId="urn:microsoft.com/office/officeart/2005/8/layout/list1"/>
    <dgm:cxn modelId="{5BC994F7-EE6A-0840-8ED4-327FC09C0076}" type="presParOf" srcId="{8DFF9102-0B0D-CE4A-AC4C-C0A7133ADBCB}" destId="{3487D692-AB52-F144-B985-E1A0CB07ED6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67253AE-3297-CD48-BC3C-C56CD2212DEB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372AC8-34FB-3944-84D8-73B47D0D4E42}">
      <dgm:prSet phldrT="[Текст]"/>
      <dgm:spPr/>
      <dgm:t>
        <a:bodyPr/>
        <a:lstStyle/>
        <a:p>
          <a:r>
            <a:rPr lang="az-Latn-AZ" dirty="0"/>
            <a:t>Tip 4</a:t>
          </a:r>
          <a:endParaRPr lang="ru-RU" dirty="0"/>
        </a:p>
      </dgm:t>
    </dgm:pt>
    <dgm:pt modelId="{45FA88E6-8777-D145-B8C1-F8133F2A28EF}" type="parTrans" cxnId="{72007747-544F-1743-A144-918A0A4B0A72}">
      <dgm:prSet/>
      <dgm:spPr/>
      <dgm:t>
        <a:bodyPr/>
        <a:lstStyle/>
        <a:p>
          <a:endParaRPr lang="ru-RU"/>
        </a:p>
      </dgm:t>
    </dgm:pt>
    <dgm:pt modelId="{E99D17C1-3AE2-894F-BCD2-E30F5A4C3A1F}" type="sibTrans" cxnId="{72007747-544F-1743-A144-918A0A4B0A72}">
      <dgm:prSet/>
      <dgm:spPr/>
      <dgm:t>
        <a:bodyPr/>
        <a:lstStyle/>
        <a:p>
          <a:endParaRPr lang="ru-RU"/>
        </a:p>
      </dgm:t>
    </dgm:pt>
    <dgm:pt modelId="{4FE6E986-02AE-1D4E-99DF-7946378D0328}">
      <dgm:prSet phldrT="[Текст]"/>
      <dgm:spPr/>
      <dgm:t>
        <a:bodyPr/>
        <a:lstStyle/>
        <a:p>
          <a:r>
            <a:rPr lang="az-Latn-AZ" dirty="0"/>
            <a:t>Tip 5</a:t>
          </a:r>
          <a:endParaRPr lang="ru-RU" dirty="0"/>
        </a:p>
      </dgm:t>
    </dgm:pt>
    <dgm:pt modelId="{110871F7-47CC-874C-A5BD-A95897A5B3B9}" type="parTrans" cxnId="{AD1CD643-1ACC-614A-9551-5C520EDA7A03}">
      <dgm:prSet/>
      <dgm:spPr/>
      <dgm:t>
        <a:bodyPr/>
        <a:lstStyle/>
        <a:p>
          <a:endParaRPr lang="ru-RU"/>
        </a:p>
      </dgm:t>
    </dgm:pt>
    <dgm:pt modelId="{551F238C-AE16-B543-A16E-82384CD7E766}" type="sibTrans" cxnId="{AD1CD643-1ACC-614A-9551-5C520EDA7A03}">
      <dgm:prSet/>
      <dgm:spPr/>
      <dgm:t>
        <a:bodyPr/>
        <a:lstStyle/>
        <a:p>
          <a:endParaRPr lang="ru-RU"/>
        </a:p>
      </dgm:t>
    </dgm:pt>
    <dgm:pt modelId="{B9ECABCA-D8DF-0142-91DE-D309218627E9}">
      <dgm:prSet/>
      <dgm:spPr/>
      <dgm:t>
        <a:bodyPr/>
        <a:lstStyle/>
        <a:p>
          <a:r>
            <a:rPr lang="az-Latn-AZ" dirty="0"/>
            <a:t>Ölümcül qanaxma</a:t>
          </a:r>
          <a:endParaRPr lang="ru-RU" dirty="0"/>
        </a:p>
      </dgm:t>
    </dgm:pt>
    <dgm:pt modelId="{3660312B-09FF-354E-87FD-1E843DD3BB84}" type="parTrans" cxnId="{67726B07-AF1A-404E-ADCE-F388F600932F}">
      <dgm:prSet/>
      <dgm:spPr/>
      <dgm:t>
        <a:bodyPr/>
        <a:lstStyle/>
        <a:p>
          <a:endParaRPr lang="ru-RU"/>
        </a:p>
      </dgm:t>
    </dgm:pt>
    <dgm:pt modelId="{54FF1046-059F-0A45-851F-17841F245240}" type="sibTrans" cxnId="{67726B07-AF1A-404E-ADCE-F388F600932F}">
      <dgm:prSet/>
      <dgm:spPr/>
      <dgm:t>
        <a:bodyPr/>
        <a:lstStyle/>
        <a:p>
          <a:endParaRPr lang="ru-RU"/>
        </a:p>
      </dgm:t>
    </dgm:pt>
    <dgm:pt modelId="{3C2018B0-97EB-1649-B392-90C5662DAB41}">
      <dgm:prSet/>
      <dgm:spPr/>
      <dgm:t>
        <a:bodyPr/>
        <a:lstStyle/>
        <a:p>
          <a:r>
            <a:rPr lang="en-US" dirty="0" err="1"/>
            <a:t>Koronar</a:t>
          </a:r>
          <a:r>
            <a:rPr lang="en-US" dirty="0"/>
            <a:t> Arter Bypass </a:t>
          </a:r>
          <a:r>
            <a:rPr lang="en-US" dirty="0" err="1"/>
            <a:t>Qreftlə</a:t>
          </a:r>
          <a:r>
            <a:rPr lang="en-US" dirty="0"/>
            <a:t> </a:t>
          </a:r>
          <a:r>
            <a:rPr lang="en-US" dirty="0" err="1"/>
            <a:t>bağlı</a:t>
          </a:r>
          <a:r>
            <a:rPr lang="en-US" dirty="0"/>
            <a:t> qanaxma
48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ərzində</a:t>
          </a:r>
          <a:r>
            <a:rPr lang="en-US" dirty="0"/>
            <a:t> </a:t>
          </a:r>
          <a:r>
            <a:rPr lang="en-US" dirty="0" err="1"/>
            <a:t>perioperativ</a:t>
          </a:r>
          <a:r>
            <a:rPr lang="en-US" dirty="0"/>
            <a:t> </a:t>
          </a:r>
          <a:r>
            <a:rPr lang="en-US" dirty="0" err="1"/>
            <a:t>kəllədaxili</a:t>
          </a:r>
          <a:r>
            <a:rPr lang="en-US" dirty="0"/>
            <a:t> qanaxma
</a:t>
          </a:r>
          <a:r>
            <a:rPr lang="en-US" dirty="0" err="1"/>
            <a:t>qanaxmaya</a:t>
          </a:r>
          <a:r>
            <a:rPr lang="en-US" dirty="0"/>
            <a:t> </a:t>
          </a:r>
          <a:r>
            <a:rPr lang="en-US" dirty="0" err="1"/>
            <a:t>nəzarət</a:t>
          </a:r>
          <a:r>
            <a:rPr lang="en-US" dirty="0"/>
            <a:t> </a:t>
          </a:r>
          <a:r>
            <a:rPr lang="en-US" dirty="0" err="1"/>
            <a:t>etmək</a:t>
          </a:r>
          <a:r>
            <a:rPr lang="en-US" dirty="0"/>
            <a:t> </a:t>
          </a:r>
          <a:r>
            <a:rPr lang="en-US" dirty="0" err="1"/>
            <a:t>məqsədi</a:t>
          </a:r>
          <a:r>
            <a:rPr lang="en-US" dirty="0"/>
            <a:t> </a:t>
          </a:r>
          <a:r>
            <a:rPr lang="en-US" dirty="0" err="1"/>
            <a:t>ilə</a:t>
          </a:r>
          <a:r>
            <a:rPr lang="en-US" dirty="0"/>
            <a:t> </a:t>
          </a:r>
          <a:r>
            <a:rPr lang="en-US" dirty="0" err="1"/>
            <a:t>sternotomiyanın</a:t>
          </a:r>
          <a:r>
            <a:rPr lang="en-US" dirty="0"/>
            <a:t> </a:t>
          </a:r>
          <a:r>
            <a:rPr lang="en-US" dirty="0" err="1"/>
            <a:t>bağlanmasından</a:t>
          </a:r>
          <a:r>
            <a:rPr lang="en-US" dirty="0"/>
            <a:t> </a:t>
          </a:r>
          <a:r>
            <a:rPr lang="en-US" dirty="0" err="1"/>
            <a:t>sonra</a:t>
          </a:r>
          <a:r>
            <a:rPr lang="en-US" dirty="0"/>
            <a:t> </a:t>
          </a:r>
          <a:r>
            <a:rPr lang="en-US" dirty="0" err="1"/>
            <a:t>təkrar</a:t>
          </a:r>
          <a:r>
            <a:rPr lang="en-US" dirty="0"/>
            <a:t> </a:t>
          </a:r>
          <a:r>
            <a:rPr lang="en-US" dirty="0" err="1"/>
            <a:t>əməliyyat</a:t>
          </a:r>
          <a:r>
            <a:rPr lang="en-US" dirty="0"/>
            <a:t>
48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ərzində</a:t>
          </a:r>
          <a:r>
            <a:rPr lang="en-US" dirty="0"/>
            <a:t> ≥5 U tam </a:t>
          </a:r>
          <a:r>
            <a:rPr lang="en-US" dirty="0" err="1"/>
            <a:t>qan</a:t>
          </a:r>
          <a:r>
            <a:rPr lang="en-US" dirty="0"/>
            <a:t> </a:t>
          </a:r>
          <a:r>
            <a:rPr lang="en-US" dirty="0" err="1"/>
            <a:t>və</a:t>
          </a:r>
          <a:r>
            <a:rPr lang="en-US" dirty="0"/>
            <a:t> </a:t>
          </a:r>
          <a:r>
            <a:rPr lang="en-US" dirty="0" err="1"/>
            <a:t>ya</a:t>
          </a:r>
          <a:r>
            <a:rPr lang="en-US" dirty="0"/>
            <a:t> </a:t>
          </a:r>
          <a:r>
            <a:rPr lang="en-US" dirty="0" err="1"/>
            <a:t>eritrosit</a:t>
          </a:r>
          <a:r>
            <a:rPr lang="en-US" dirty="0"/>
            <a:t> </a:t>
          </a:r>
          <a:r>
            <a:rPr lang="en-US" dirty="0" err="1"/>
            <a:t>itirilməsi</a:t>
          </a:r>
          <a:r>
            <a:rPr lang="en-US" dirty="0"/>
            <a:t>
24 </a:t>
          </a:r>
          <a:r>
            <a:rPr lang="en-US" dirty="0" err="1"/>
            <a:t>saat</a:t>
          </a:r>
          <a:r>
            <a:rPr lang="en-US" dirty="0"/>
            <a:t> </a:t>
          </a:r>
          <a:r>
            <a:rPr lang="en-US" dirty="0" err="1"/>
            <a:t>ərzində</a:t>
          </a:r>
          <a:r>
            <a:rPr lang="en-US" dirty="0"/>
            <a:t> </a:t>
          </a:r>
          <a:r>
            <a:rPr lang="en-US" dirty="0" err="1"/>
            <a:t>drenaj</a:t>
          </a:r>
          <a:r>
            <a:rPr lang="en-US" dirty="0"/>
            <a:t> </a:t>
          </a:r>
          <a:r>
            <a:rPr lang="en-US" dirty="0" err="1"/>
            <a:t>borusundan</a:t>
          </a:r>
          <a:r>
            <a:rPr lang="en-US" dirty="0"/>
            <a:t> 2 L </a:t>
          </a:r>
          <a:r>
            <a:rPr lang="en-US" dirty="0" err="1"/>
            <a:t>çox</a:t>
          </a:r>
          <a:r>
            <a:rPr lang="en-US" dirty="0"/>
            <a:t> </a:t>
          </a:r>
          <a:r>
            <a:rPr lang="en-US" dirty="0" err="1"/>
            <a:t>qanın</a:t>
          </a:r>
          <a:r>
            <a:rPr lang="en-US" dirty="0"/>
            <a:t> </a:t>
          </a:r>
          <a:r>
            <a:rPr lang="en-US" dirty="0" err="1"/>
            <a:t>xaric</a:t>
          </a:r>
          <a:r>
            <a:rPr lang="en-US" dirty="0"/>
            <a:t> </a:t>
          </a:r>
          <a:r>
            <a:rPr lang="en-US" dirty="0" err="1"/>
            <a:t>olması</a:t>
          </a:r>
          <a:endParaRPr lang="ru-RU" dirty="0"/>
        </a:p>
      </dgm:t>
    </dgm:pt>
    <dgm:pt modelId="{D4ED1FCD-73DC-1442-AE44-36798BA61A8B}" type="sibTrans" cxnId="{6A9D12B3-ACE0-704D-979C-8F7B73BB0780}">
      <dgm:prSet/>
      <dgm:spPr/>
      <dgm:t>
        <a:bodyPr/>
        <a:lstStyle/>
        <a:p>
          <a:endParaRPr lang="ru-RU"/>
        </a:p>
      </dgm:t>
    </dgm:pt>
    <dgm:pt modelId="{949809E4-0083-8A43-9E02-3A42A206A57D}" type="parTrans" cxnId="{6A9D12B3-ACE0-704D-979C-8F7B73BB0780}">
      <dgm:prSet/>
      <dgm:spPr/>
      <dgm:t>
        <a:bodyPr/>
        <a:lstStyle/>
        <a:p>
          <a:endParaRPr lang="ru-RU"/>
        </a:p>
      </dgm:t>
    </dgm:pt>
    <dgm:pt modelId="{8DFF9102-0B0D-CE4A-AC4C-C0A7133ADBCB}" type="pres">
      <dgm:prSet presAssocID="{567253AE-3297-CD48-BC3C-C56CD2212DEB}" presName="linear" presStyleCnt="0">
        <dgm:presLayoutVars>
          <dgm:dir/>
          <dgm:animLvl val="lvl"/>
          <dgm:resizeHandles val="exact"/>
        </dgm:presLayoutVars>
      </dgm:prSet>
      <dgm:spPr/>
    </dgm:pt>
    <dgm:pt modelId="{AE0FBD12-28F0-1A40-AE71-5486E8781CC2}" type="pres">
      <dgm:prSet presAssocID="{44372AC8-34FB-3944-84D8-73B47D0D4E42}" presName="parentLin" presStyleCnt="0"/>
      <dgm:spPr/>
    </dgm:pt>
    <dgm:pt modelId="{BED5CA3E-25A1-A849-9181-5F0BF08F527B}" type="pres">
      <dgm:prSet presAssocID="{44372AC8-34FB-3944-84D8-73B47D0D4E42}" presName="parentLeftMargin" presStyleLbl="node1" presStyleIdx="0" presStyleCnt="2"/>
      <dgm:spPr/>
    </dgm:pt>
    <dgm:pt modelId="{EEBBC9BE-3921-7643-9DF6-C81655295B65}" type="pres">
      <dgm:prSet presAssocID="{44372AC8-34FB-3944-84D8-73B47D0D4E42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CB9662E-055E-5B41-9ACB-B35D1270B36E}" type="pres">
      <dgm:prSet presAssocID="{44372AC8-34FB-3944-84D8-73B47D0D4E42}" presName="negativeSpace" presStyleCnt="0"/>
      <dgm:spPr/>
    </dgm:pt>
    <dgm:pt modelId="{8FC8E87C-5B66-594A-93E8-13CD04929C3A}" type="pres">
      <dgm:prSet presAssocID="{44372AC8-34FB-3944-84D8-73B47D0D4E42}" presName="childText" presStyleLbl="conFgAcc1" presStyleIdx="0" presStyleCnt="2">
        <dgm:presLayoutVars>
          <dgm:bulletEnabled val="1"/>
        </dgm:presLayoutVars>
      </dgm:prSet>
      <dgm:spPr/>
    </dgm:pt>
    <dgm:pt modelId="{AD223E42-FB14-B744-8AC3-79F827090ABA}" type="pres">
      <dgm:prSet presAssocID="{E99D17C1-3AE2-894F-BCD2-E30F5A4C3A1F}" presName="spaceBetweenRectangles" presStyleCnt="0"/>
      <dgm:spPr/>
    </dgm:pt>
    <dgm:pt modelId="{E6823AD1-2E1E-064B-9D65-FB051D970E6B}" type="pres">
      <dgm:prSet presAssocID="{4FE6E986-02AE-1D4E-99DF-7946378D0328}" presName="parentLin" presStyleCnt="0"/>
      <dgm:spPr/>
    </dgm:pt>
    <dgm:pt modelId="{3A8E37EF-C046-B140-81FA-65D6BFB75FDB}" type="pres">
      <dgm:prSet presAssocID="{4FE6E986-02AE-1D4E-99DF-7946378D0328}" presName="parentLeftMargin" presStyleLbl="node1" presStyleIdx="0" presStyleCnt="2"/>
      <dgm:spPr/>
    </dgm:pt>
    <dgm:pt modelId="{3EECBF2C-6662-164D-8160-4CFD3341C64A}" type="pres">
      <dgm:prSet presAssocID="{4FE6E986-02AE-1D4E-99DF-7946378D032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A507F6B-37DA-7447-BB12-5487EEC7318E}" type="pres">
      <dgm:prSet presAssocID="{4FE6E986-02AE-1D4E-99DF-7946378D0328}" presName="negativeSpace" presStyleCnt="0"/>
      <dgm:spPr/>
    </dgm:pt>
    <dgm:pt modelId="{85955801-F859-8C44-BCDE-2CC3C4B0E131}" type="pres">
      <dgm:prSet presAssocID="{4FE6E986-02AE-1D4E-99DF-7946378D032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67726B07-AF1A-404E-ADCE-F388F600932F}" srcId="{4FE6E986-02AE-1D4E-99DF-7946378D0328}" destId="{B9ECABCA-D8DF-0142-91DE-D309218627E9}" srcOrd="0" destOrd="0" parTransId="{3660312B-09FF-354E-87FD-1E843DD3BB84}" sibTransId="{54FF1046-059F-0A45-851F-17841F245240}"/>
    <dgm:cxn modelId="{DA87542A-DE07-9549-9485-EC7E911BA7C6}" type="presOf" srcId="{567253AE-3297-CD48-BC3C-C56CD2212DEB}" destId="{8DFF9102-0B0D-CE4A-AC4C-C0A7133ADBCB}" srcOrd="0" destOrd="0" presId="urn:microsoft.com/office/officeart/2005/8/layout/list1"/>
    <dgm:cxn modelId="{AD1CD643-1ACC-614A-9551-5C520EDA7A03}" srcId="{567253AE-3297-CD48-BC3C-C56CD2212DEB}" destId="{4FE6E986-02AE-1D4E-99DF-7946378D0328}" srcOrd="1" destOrd="0" parTransId="{110871F7-47CC-874C-A5BD-A95897A5B3B9}" sibTransId="{551F238C-AE16-B543-A16E-82384CD7E766}"/>
    <dgm:cxn modelId="{72007747-544F-1743-A144-918A0A4B0A72}" srcId="{567253AE-3297-CD48-BC3C-C56CD2212DEB}" destId="{44372AC8-34FB-3944-84D8-73B47D0D4E42}" srcOrd="0" destOrd="0" parTransId="{45FA88E6-8777-D145-B8C1-F8133F2A28EF}" sibTransId="{E99D17C1-3AE2-894F-BCD2-E30F5A4C3A1F}"/>
    <dgm:cxn modelId="{D0AED75F-1816-DE49-ABB3-385CB828151E}" type="presOf" srcId="{4FE6E986-02AE-1D4E-99DF-7946378D0328}" destId="{3A8E37EF-C046-B140-81FA-65D6BFB75FDB}" srcOrd="0" destOrd="0" presId="urn:microsoft.com/office/officeart/2005/8/layout/list1"/>
    <dgm:cxn modelId="{9F884865-5139-BC45-A0EA-FB81DD66B242}" type="presOf" srcId="{4FE6E986-02AE-1D4E-99DF-7946378D0328}" destId="{3EECBF2C-6662-164D-8160-4CFD3341C64A}" srcOrd="1" destOrd="0" presId="urn:microsoft.com/office/officeart/2005/8/layout/list1"/>
    <dgm:cxn modelId="{823AE86A-E5B7-2E45-B1E3-80C4A2FAD0B0}" type="presOf" srcId="{B9ECABCA-D8DF-0142-91DE-D309218627E9}" destId="{85955801-F859-8C44-BCDE-2CC3C4B0E131}" srcOrd="0" destOrd="0" presId="urn:microsoft.com/office/officeart/2005/8/layout/list1"/>
    <dgm:cxn modelId="{5FAECB7E-1806-554C-BA68-67D3C40ADD77}" type="presOf" srcId="{44372AC8-34FB-3944-84D8-73B47D0D4E42}" destId="{BED5CA3E-25A1-A849-9181-5F0BF08F527B}" srcOrd="0" destOrd="0" presId="urn:microsoft.com/office/officeart/2005/8/layout/list1"/>
    <dgm:cxn modelId="{6A9D12B3-ACE0-704D-979C-8F7B73BB0780}" srcId="{44372AC8-34FB-3944-84D8-73B47D0D4E42}" destId="{3C2018B0-97EB-1649-B392-90C5662DAB41}" srcOrd="0" destOrd="0" parTransId="{949809E4-0083-8A43-9E02-3A42A206A57D}" sibTransId="{D4ED1FCD-73DC-1442-AE44-36798BA61A8B}"/>
    <dgm:cxn modelId="{F0F3B4C4-5017-5C4A-B4D1-D4A672AD25E2}" type="presOf" srcId="{3C2018B0-97EB-1649-B392-90C5662DAB41}" destId="{8FC8E87C-5B66-594A-93E8-13CD04929C3A}" srcOrd="0" destOrd="0" presId="urn:microsoft.com/office/officeart/2005/8/layout/list1"/>
    <dgm:cxn modelId="{7FB0D1DF-10A2-4D43-8CA8-0E1ED98F814F}" type="presOf" srcId="{44372AC8-34FB-3944-84D8-73B47D0D4E42}" destId="{EEBBC9BE-3921-7643-9DF6-C81655295B65}" srcOrd="1" destOrd="0" presId="urn:microsoft.com/office/officeart/2005/8/layout/list1"/>
    <dgm:cxn modelId="{C32C2103-1642-A644-A5B3-F1E1B69698B1}" type="presParOf" srcId="{8DFF9102-0B0D-CE4A-AC4C-C0A7133ADBCB}" destId="{AE0FBD12-28F0-1A40-AE71-5486E8781CC2}" srcOrd="0" destOrd="0" presId="urn:microsoft.com/office/officeart/2005/8/layout/list1"/>
    <dgm:cxn modelId="{7DB42705-40EF-A14E-B019-4B541471AD6A}" type="presParOf" srcId="{AE0FBD12-28F0-1A40-AE71-5486E8781CC2}" destId="{BED5CA3E-25A1-A849-9181-5F0BF08F527B}" srcOrd="0" destOrd="0" presId="urn:microsoft.com/office/officeart/2005/8/layout/list1"/>
    <dgm:cxn modelId="{F20DA895-1AB7-2A48-BE2A-C4F6FF4A279E}" type="presParOf" srcId="{AE0FBD12-28F0-1A40-AE71-5486E8781CC2}" destId="{EEBBC9BE-3921-7643-9DF6-C81655295B65}" srcOrd="1" destOrd="0" presId="urn:microsoft.com/office/officeart/2005/8/layout/list1"/>
    <dgm:cxn modelId="{1B0964A9-8AD6-BC49-B033-D68BA0DB03A4}" type="presParOf" srcId="{8DFF9102-0B0D-CE4A-AC4C-C0A7133ADBCB}" destId="{7CB9662E-055E-5B41-9ACB-B35D1270B36E}" srcOrd="1" destOrd="0" presId="urn:microsoft.com/office/officeart/2005/8/layout/list1"/>
    <dgm:cxn modelId="{C0C7FA92-2440-924A-9C6E-AB8620808431}" type="presParOf" srcId="{8DFF9102-0B0D-CE4A-AC4C-C0A7133ADBCB}" destId="{8FC8E87C-5B66-594A-93E8-13CD04929C3A}" srcOrd="2" destOrd="0" presId="urn:microsoft.com/office/officeart/2005/8/layout/list1"/>
    <dgm:cxn modelId="{2B450E79-C1AA-7B4B-8A13-46FD60DE35B9}" type="presParOf" srcId="{8DFF9102-0B0D-CE4A-AC4C-C0A7133ADBCB}" destId="{AD223E42-FB14-B744-8AC3-79F827090ABA}" srcOrd="3" destOrd="0" presId="urn:microsoft.com/office/officeart/2005/8/layout/list1"/>
    <dgm:cxn modelId="{053D4D64-DBD4-2F4A-B312-A6301D4F23D2}" type="presParOf" srcId="{8DFF9102-0B0D-CE4A-AC4C-C0A7133ADBCB}" destId="{E6823AD1-2E1E-064B-9D65-FB051D970E6B}" srcOrd="4" destOrd="0" presId="urn:microsoft.com/office/officeart/2005/8/layout/list1"/>
    <dgm:cxn modelId="{50066897-94F3-0A4A-AA59-752A461D3EBD}" type="presParOf" srcId="{E6823AD1-2E1E-064B-9D65-FB051D970E6B}" destId="{3A8E37EF-C046-B140-81FA-65D6BFB75FDB}" srcOrd="0" destOrd="0" presId="urn:microsoft.com/office/officeart/2005/8/layout/list1"/>
    <dgm:cxn modelId="{E8A76BDA-C5F3-4745-B8F1-229AFCD66585}" type="presParOf" srcId="{E6823AD1-2E1E-064B-9D65-FB051D970E6B}" destId="{3EECBF2C-6662-164D-8160-4CFD3341C64A}" srcOrd="1" destOrd="0" presId="urn:microsoft.com/office/officeart/2005/8/layout/list1"/>
    <dgm:cxn modelId="{02F23E5F-6E22-774A-994A-858DCAF99213}" type="presParOf" srcId="{8DFF9102-0B0D-CE4A-AC4C-C0A7133ADBCB}" destId="{8A507F6B-37DA-7447-BB12-5487EEC7318E}" srcOrd="5" destOrd="0" presId="urn:microsoft.com/office/officeart/2005/8/layout/list1"/>
    <dgm:cxn modelId="{56C25BC7-47CE-F849-AF55-2C31B469B042}" type="presParOf" srcId="{8DFF9102-0B0D-CE4A-AC4C-C0A7133ADBCB}" destId="{85955801-F859-8C44-BCDE-2CC3C4B0E131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3D05975-9FCF-4491-9B52-31B22742FE91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CCA194CC-2C90-4B20-93A5-10D6FE85B457}">
      <dgm:prSet/>
      <dgm:spPr/>
      <dgm:t>
        <a:bodyPr/>
        <a:lstStyle/>
        <a:p>
          <a:r>
            <a:rPr lang="az-Latn-AZ" dirty="0"/>
            <a:t>Antitrombositar: </a:t>
          </a:r>
          <a:r>
            <a:rPr lang="az-Latn-AZ" b="1" dirty="0"/>
            <a:t>Sikloksigenaza inhibitorları </a:t>
          </a:r>
          <a:r>
            <a:rPr lang="az-Latn-AZ" dirty="0"/>
            <a:t>(Aspirin),</a:t>
          </a:r>
          <a:r>
            <a:rPr lang="az-Latn-AZ" b="1" dirty="0"/>
            <a:t> P2Y12 reseptor inhibitorları</a:t>
          </a:r>
          <a:endParaRPr lang="en-US" dirty="0"/>
        </a:p>
      </dgm:t>
    </dgm:pt>
    <dgm:pt modelId="{0C9E0135-0993-417D-AFAC-18E68B9AB082}" type="parTrans" cxnId="{681E188F-EE60-4951-9260-BA865AC0C160}">
      <dgm:prSet/>
      <dgm:spPr/>
      <dgm:t>
        <a:bodyPr/>
        <a:lstStyle/>
        <a:p>
          <a:endParaRPr lang="en-US"/>
        </a:p>
      </dgm:t>
    </dgm:pt>
    <dgm:pt modelId="{D94E0837-4319-4733-BC56-006F24C06D36}" type="sibTrans" cxnId="{681E188F-EE60-4951-9260-BA865AC0C160}">
      <dgm:prSet/>
      <dgm:spPr/>
      <dgm:t>
        <a:bodyPr/>
        <a:lstStyle/>
        <a:p>
          <a:endParaRPr lang="en-US"/>
        </a:p>
      </dgm:t>
    </dgm:pt>
    <dgm:pt modelId="{828E0201-12E0-4E8F-9F73-BF4526953A7B}">
      <dgm:prSet/>
      <dgm:spPr/>
      <dgm:t>
        <a:bodyPr/>
        <a:lstStyle/>
        <a:p>
          <a:r>
            <a:rPr lang="az-Latn-AZ" dirty="0"/>
            <a:t>Oral antikoaqulyant (VKA, YOAK)</a:t>
          </a:r>
          <a:endParaRPr lang="en-US" dirty="0"/>
        </a:p>
      </dgm:t>
    </dgm:pt>
    <dgm:pt modelId="{F3146D58-2F9B-4F7B-9876-5B41B9C16143}" type="parTrans" cxnId="{B8E2ED84-DA01-4195-9CA2-98A5EB9EB406}">
      <dgm:prSet/>
      <dgm:spPr/>
      <dgm:t>
        <a:bodyPr/>
        <a:lstStyle/>
        <a:p>
          <a:endParaRPr lang="en-US"/>
        </a:p>
      </dgm:t>
    </dgm:pt>
    <dgm:pt modelId="{A5C5864B-353F-452A-8EBB-296E2130DE5E}" type="sibTrans" cxnId="{B8E2ED84-DA01-4195-9CA2-98A5EB9EB406}">
      <dgm:prSet/>
      <dgm:spPr/>
      <dgm:t>
        <a:bodyPr/>
        <a:lstStyle/>
        <a:p>
          <a:endParaRPr lang="en-US"/>
        </a:p>
      </dgm:t>
    </dgm:pt>
    <dgm:pt modelId="{F9B83F9C-10AD-904F-866F-AB8F81289EAF}" type="pres">
      <dgm:prSet presAssocID="{83D05975-9FCF-4491-9B52-31B22742FE91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80617CB1-3608-8546-A4DB-6EE8165A590B}" type="pres">
      <dgm:prSet presAssocID="{CCA194CC-2C90-4B20-93A5-10D6FE85B457}" presName="hierRoot1" presStyleCnt="0"/>
      <dgm:spPr/>
    </dgm:pt>
    <dgm:pt modelId="{E3DA3200-2319-1142-8D5E-A2148EFF493B}" type="pres">
      <dgm:prSet presAssocID="{CCA194CC-2C90-4B20-93A5-10D6FE85B457}" presName="composite" presStyleCnt="0"/>
      <dgm:spPr/>
    </dgm:pt>
    <dgm:pt modelId="{F0AA0C8B-8183-0F4D-9129-CD343E579885}" type="pres">
      <dgm:prSet presAssocID="{CCA194CC-2C90-4B20-93A5-10D6FE85B457}" presName="background" presStyleLbl="node0" presStyleIdx="0" presStyleCnt="2"/>
      <dgm:spPr/>
    </dgm:pt>
    <dgm:pt modelId="{87B2C7D5-920B-354B-A0F0-093829708842}" type="pres">
      <dgm:prSet presAssocID="{CCA194CC-2C90-4B20-93A5-10D6FE85B457}" presName="text" presStyleLbl="fgAcc0" presStyleIdx="0" presStyleCnt="2">
        <dgm:presLayoutVars>
          <dgm:chPref val="3"/>
        </dgm:presLayoutVars>
      </dgm:prSet>
      <dgm:spPr/>
    </dgm:pt>
    <dgm:pt modelId="{ED6ACA43-E6FF-B544-9B0E-2020B4AFBECC}" type="pres">
      <dgm:prSet presAssocID="{CCA194CC-2C90-4B20-93A5-10D6FE85B457}" presName="hierChild2" presStyleCnt="0"/>
      <dgm:spPr/>
    </dgm:pt>
    <dgm:pt modelId="{A38C9458-8C17-6C4F-81B5-2F904910EE10}" type="pres">
      <dgm:prSet presAssocID="{828E0201-12E0-4E8F-9F73-BF4526953A7B}" presName="hierRoot1" presStyleCnt="0"/>
      <dgm:spPr/>
    </dgm:pt>
    <dgm:pt modelId="{CAEC448C-8009-764C-9182-4986B0739363}" type="pres">
      <dgm:prSet presAssocID="{828E0201-12E0-4E8F-9F73-BF4526953A7B}" presName="composite" presStyleCnt="0"/>
      <dgm:spPr/>
    </dgm:pt>
    <dgm:pt modelId="{75AE6627-ABE0-604B-99C9-C206A6C071DE}" type="pres">
      <dgm:prSet presAssocID="{828E0201-12E0-4E8F-9F73-BF4526953A7B}" presName="background" presStyleLbl="node0" presStyleIdx="1" presStyleCnt="2"/>
      <dgm:spPr/>
    </dgm:pt>
    <dgm:pt modelId="{0793730A-9DD1-504E-93F2-FD2F90F4731C}" type="pres">
      <dgm:prSet presAssocID="{828E0201-12E0-4E8F-9F73-BF4526953A7B}" presName="text" presStyleLbl="fgAcc0" presStyleIdx="1" presStyleCnt="2">
        <dgm:presLayoutVars>
          <dgm:chPref val="3"/>
        </dgm:presLayoutVars>
      </dgm:prSet>
      <dgm:spPr/>
    </dgm:pt>
    <dgm:pt modelId="{D5E5BFD3-F588-014F-8C77-630B4D6E7528}" type="pres">
      <dgm:prSet presAssocID="{828E0201-12E0-4E8F-9F73-BF4526953A7B}" presName="hierChild2" presStyleCnt="0"/>
      <dgm:spPr/>
    </dgm:pt>
  </dgm:ptLst>
  <dgm:cxnLst>
    <dgm:cxn modelId="{6741C626-3A76-D74D-B94F-CE5204B660FD}" type="presOf" srcId="{CCA194CC-2C90-4B20-93A5-10D6FE85B457}" destId="{87B2C7D5-920B-354B-A0F0-093829708842}" srcOrd="0" destOrd="0" presId="urn:microsoft.com/office/officeart/2005/8/layout/hierarchy1"/>
    <dgm:cxn modelId="{C2E84479-A747-9D41-82CB-F7D07DD22B06}" type="presOf" srcId="{83D05975-9FCF-4491-9B52-31B22742FE91}" destId="{F9B83F9C-10AD-904F-866F-AB8F81289EAF}" srcOrd="0" destOrd="0" presId="urn:microsoft.com/office/officeart/2005/8/layout/hierarchy1"/>
    <dgm:cxn modelId="{88ABDF84-D83D-BB41-9194-9631BAD3E67B}" type="presOf" srcId="{828E0201-12E0-4E8F-9F73-BF4526953A7B}" destId="{0793730A-9DD1-504E-93F2-FD2F90F4731C}" srcOrd="0" destOrd="0" presId="urn:microsoft.com/office/officeart/2005/8/layout/hierarchy1"/>
    <dgm:cxn modelId="{B8E2ED84-DA01-4195-9CA2-98A5EB9EB406}" srcId="{83D05975-9FCF-4491-9B52-31B22742FE91}" destId="{828E0201-12E0-4E8F-9F73-BF4526953A7B}" srcOrd="1" destOrd="0" parTransId="{F3146D58-2F9B-4F7B-9876-5B41B9C16143}" sibTransId="{A5C5864B-353F-452A-8EBB-296E2130DE5E}"/>
    <dgm:cxn modelId="{681E188F-EE60-4951-9260-BA865AC0C160}" srcId="{83D05975-9FCF-4491-9B52-31B22742FE91}" destId="{CCA194CC-2C90-4B20-93A5-10D6FE85B457}" srcOrd="0" destOrd="0" parTransId="{0C9E0135-0993-417D-AFAC-18E68B9AB082}" sibTransId="{D94E0837-4319-4733-BC56-006F24C06D36}"/>
    <dgm:cxn modelId="{27B08CF1-D082-E840-BA55-0E6E5059A81E}" type="presParOf" srcId="{F9B83F9C-10AD-904F-866F-AB8F81289EAF}" destId="{80617CB1-3608-8546-A4DB-6EE8165A590B}" srcOrd="0" destOrd="0" presId="urn:microsoft.com/office/officeart/2005/8/layout/hierarchy1"/>
    <dgm:cxn modelId="{0D4106BC-D22B-194F-A1F0-2DD8A1E1D69D}" type="presParOf" srcId="{80617CB1-3608-8546-A4DB-6EE8165A590B}" destId="{E3DA3200-2319-1142-8D5E-A2148EFF493B}" srcOrd="0" destOrd="0" presId="urn:microsoft.com/office/officeart/2005/8/layout/hierarchy1"/>
    <dgm:cxn modelId="{AF4B60EE-E71D-7A4B-8981-9D779C1BE834}" type="presParOf" srcId="{E3DA3200-2319-1142-8D5E-A2148EFF493B}" destId="{F0AA0C8B-8183-0F4D-9129-CD343E579885}" srcOrd="0" destOrd="0" presId="urn:microsoft.com/office/officeart/2005/8/layout/hierarchy1"/>
    <dgm:cxn modelId="{679492B1-EB6C-204E-A8E7-48F9F6E16F99}" type="presParOf" srcId="{E3DA3200-2319-1142-8D5E-A2148EFF493B}" destId="{87B2C7D5-920B-354B-A0F0-093829708842}" srcOrd="1" destOrd="0" presId="urn:microsoft.com/office/officeart/2005/8/layout/hierarchy1"/>
    <dgm:cxn modelId="{1EACA312-E7D6-8B44-A14A-5276CA978040}" type="presParOf" srcId="{80617CB1-3608-8546-A4DB-6EE8165A590B}" destId="{ED6ACA43-E6FF-B544-9B0E-2020B4AFBECC}" srcOrd="1" destOrd="0" presId="urn:microsoft.com/office/officeart/2005/8/layout/hierarchy1"/>
    <dgm:cxn modelId="{04A1C0E4-EBA3-CA49-9EB1-AB417262C040}" type="presParOf" srcId="{F9B83F9C-10AD-904F-866F-AB8F81289EAF}" destId="{A38C9458-8C17-6C4F-81B5-2F904910EE10}" srcOrd="1" destOrd="0" presId="urn:microsoft.com/office/officeart/2005/8/layout/hierarchy1"/>
    <dgm:cxn modelId="{813735FB-4A18-9A4F-B50F-8DED370B7B50}" type="presParOf" srcId="{A38C9458-8C17-6C4F-81B5-2F904910EE10}" destId="{CAEC448C-8009-764C-9182-4986B0739363}" srcOrd="0" destOrd="0" presId="urn:microsoft.com/office/officeart/2005/8/layout/hierarchy1"/>
    <dgm:cxn modelId="{9D3A5B8D-EB73-2D49-85DD-A497986E228C}" type="presParOf" srcId="{CAEC448C-8009-764C-9182-4986B0739363}" destId="{75AE6627-ABE0-604B-99C9-C206A6C071DE}" srcOrd="0" destOrd="0" presId="urn:microsoft.com/office/officeart/2005/8/layout/hierarchy1"/>
    <dgm:cxn modelId="{2F18CC74-C30A-2041-AC40-9B3CD4A05D80}" type="presParOf" srcId="{CAEC448C-8009-764C-9182-4986B0739363}" destId="{0793730A-9DD1-504E-93F2-FD2F90F4731C}" srcOrd="1" destOrd="0" presId="urn:microsoft.com/office/officeart/2005/8/layout/hierarchy1"/>
    <dgm:cxn modelId="{7ACA0E4F-7070-4344-8F29-1E4F0F784FC6}" type="presParOf" srcId="{A38C9458-8C17-6C4F-81B5-2F904910EE10}" destId="{D5E5BFD3-F588-014F-8C77-630B4D6E7528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46953B9-1B34-4741-86DA-595437BFF17C}" type="doc">
      <dgm:prSet loTypeId="urn:microsoft.com/office/officeart/2005/8/layout/hierarchy1" loCatId="hierarchy" qsTypeId="urn:microsoft.com/office/officeart/2005/8/quickstyle/simple1" qsCatId="simple" csTypeId="urn:microsoft.com/office/officeart/2005/8/colors/accent6_2" csCatId="accent6"/>
      <dgm:spPr/>
      <dgm:t>
        <a:bodyPr/>
        <a:lstStyle/>
        <a:p>
          <a:endParaRPr lang="en-US"/>
        </a:p>
      </dgm:t>
    </dgm:pt>
    <dgm:pt modelId="{1A36C13D-3015-44FE-94E9-5C825F8BF433}">
      <dgm:prSet/>
      <dgm:spPr/>
      <dgm:t>
        <a:bodyPr/>
        <a:lstStyle/>
        <a:p>
          <a:r>
            <a:rPr lang="tr-TR"/>
            <a:t>İNR &gt; 6.0 olması </a:t>
          </a:r>
          <a:r>
            <a:rPr lang="az-Cyrl-AZ"/>
            <a:t>q</a:t>
          </a:r>
          <a:r>
            <a:rPr lang="tr-TR"/>
            <a:t>ana</a:t>
          </a:r>
          <a:r>
            <a:rPr lang="az-Cyrl-AZ"/>
            <a:t>x</a:t>
          </a:r>
          <a:r>
            <a:rPr lang="tr-TR"/>
            <a:t>ma ris</a:t>
          </a:r>
          <a:r>
            <a:rPr lang="az-Cyrl-AZ"/>
            <a:t>q</a:t>
          </a:r>
          <a:r>
            <a:rPr lang="tr-TR"/>
            <a:t>ini </a:t>
          </a:r>
          <a:r>
            <a:rPr lang="az-Cyrl-AZ"/>
            <a:t>qat-qat </a:t>
          </a:r>
          <a:r>
            <a:rPr lang="tr-TR"/>
            <a:t>artırır.</a:t>
          </a:r>
          <a:endParaRPr lang="en-US"/>
        </a:p>
      </dgm:t>
    </dgm:pt>
    <dgm:pt modelId="{963D9070-9F55-4FB1-8D52-387F73B369CB}" type="parTrans" cxnId="{685A429E-166C-4E5E-A6F4-1E53C5D0DF3D}">
      <dgm:prSet/>
      <dgm:spPr/>
      <dgm:t>
        <a:bodyPr/>
        <a:lstStyle/>
        <a:p>
          <a:endParaRPr lang="en-US"/>
        </a:p>
      </dgm:t>
    </dgm:pt>
    <dgm:pt modelId="{2A87EBE7-EA6E-4B81-B332-DC33D9068E82}" type="sibTrans" cxnId="{685A429E-166C-4E5E-A6F4-1E53C5D0DF3D}">
      <dgm:prSet/>
      <dgm:spPr/>
      <dgm:t>
        <a:bodyPr/>
        <a:lstStyle/>
        <a:p>
          <a:endParaRPr lang="en-US"/>
        </a:p>
      </dgm:t>
    </dgm:pt>
    <dgm:pt modelId="{72AE5EDF-EFEF-4602-AEFC-3D782A97C899}">
      <dgm:prSet/>
      <dgm:spPr/>
      <dgm:t>
        <a:bodyPr/>
        <a:lstStyle/>
        <a:p>
          <a:r>
            <a:rPr lang="tr-TR"/>
            <a:t>İNR &gt;6.0 </a:t>
          </a:r>
          <a:r>
            <a:rPr lang="az-Cyrl-AZ"/>
            <a:t>olduqda antikoaqulyasiya tərsinə  çevrilməlidir.</a:t>
          </a:r>
          <a:endParaRPr lang="en-US"/>
        </a:p>
      </dgm:t>
    </dgm:pt>
    <dgm:pt modelId="{19A97D0D-B638-4E50-A79E-9168E5B0F45C}" type="parTrans" cxnId="{666A3C67-EFB4-449A-9222-933EA265F493}">
      <dgm:prSet/>
      <dgm:spPr/>
      <dgm:t>
        <a:bodyPr/>
        <a:lstStyle/>
        <a:p>
          <a:endParaRPr lang="en-US"/>
        </a:p>
      </dgm:t>
    </dgm:pt>
    <dgm:pt modelId="{EDACFDA6-3785-4AF9-A492-0C4E130D61AD}" type="sibTrans" cxnId="{666A3C67-EFB4-449A-9222-933EA265F493}">
      <dgm:prSet/>
      <dgm:spPr/>
      <dgm:t>
        <a:bodyPr/>
        <a:lstStyle/>
        <a:p>
          <a:endParaRPr lang="en-US"/>
        </a:p>
      </dgm:t>
    </dgm:pt>
    <dgm:pt modelId="{8EF40715-C6BE-450B-AD9E-7D0C29D3572E}">
      <dgm:prSet/>
      <dgm:spPr/>
      <dgm:t>
        <a:bodyPr/>
        <a:lstStyle/>
        <a:p>
          <a:r>
            <a:rPr lang="tr-TR"/>
            <a:t>İNR &gt; 6.0 olan ve </a:t>
          </a:r>
          <a:r>
            <a:rPr lang="az-Cyrl-AZ"/>
            <a:t>q</a:t>
          </a:r>
          <a:r>
            <a:rPr lang="tr-TR"/>
            <a:t>ana</a:t>
          </a:r>
          <a:r>
            <a:rPr lang="az-Cyrl-AZ"/>
            <a:t>x</a:t>
          </a:r>
          <a:r>
            <a:rPr lang="tr-TR"/>
            <a:t>ması olmayan protez </a:t>
          </a:r>
          <a:r>
            <a:rPr lang="az-Cyrl-AZ"/>
            <a:t> qapaq xəstələrində K vitamini istifadə edilməməlidir. </a:t>
          </a:r>
          <a:endParaRPr lang="en-US"/>
        </a:p>
      </dgm:t>
    </dgm:pt>
    <dgm:pt modelId="{EBB40981-3037-4189-B909-00988339B979}" type="parTrans" cxnId="{F520417E-2CF4-422F-A51D-29FAEE1BEEFF}">
      <dgm:prSet/>
      <dgm:spPr/>
      <dgm:t>
        <a:bodyPr/>
        <a:lstStyle/>
        <a:p>
          <a:endParaRPr lang="en-US"/>
        </a:p>
      </dgm:t>
    </dgm:pt>
    <dgm:pt modelId="{DFA5BC55-565C-4E4C-AABB-EC6D727ED755}" type="sibTrans" cxnId="{F520417E-2CF4-422F-A51D-29FAEE1BEEFF}">
      <dgm:prSet/>
      <dgm:spPr/>
      <dgm:t>
        <a:bodyPr/>
        <a:lstStyle/>
        <a:p>
          <a:endParaRPr lang="en-US"/>
        </a:p>
      </dgm:t>
    </dgm:pt>
    <dgm:pt modelId="{73735F62-AA29-5C45-B97C-B248D0369655}" type="pres">
      <dgm:prSet presAssocID="{F46953B9-1B34-4741-86DA-595437BFF1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AA6AE22-A487-1946-8748-11889A2B3EB0}" type="pres">
      <dgm:prSet presAssocID="{1A36C13D-3015-44FE-94E9-5C825F8BF433}" presName="hierRoot1" presStyleCnt="0"/>
      <dgm:spPr/>
    </dgm:pt>
    <dgm:pt modelId="{66C5B063-CAE5-704B-919C-F3E9CFCCA3C1}" type="pres">
      <dgm:prSet presAssocID="{1A36C13D-3015-44FE-94E9-5C825F8BF433}" presName="composite" presStyleCnt="0"/>
      <dgm:spPr/>
    </dgm:pt>
    <dgm:pt modelId="{A044E65C-2D8C-7145-ABEB-DA50EDA9315B}" type="pres">
      <dgm:prSet presAssocID="{1A36C13D-3015-44FE-94E9-5C825F8BF433}" presName="background" presStyleLbl="node0" presStyleIdx="0" presStyleCnt="3"/>
      <dgm:spPr/>
    </dgm:pt>
    <dgm:pt modelId="{AB51DBBD-B09A-E445-ACF4-4D0AA163217C}" type="pres">
      <dgm:prSet presAssocID="{1A36C13D-3015-44FE-94E9-5C825F8BF433}" presName="text" presStyleLbl="fgAcc0" presStyleIdx="0" presStyleCnt="3">
        <dgm:presLayoutVars>
          <dgm:chPref val="3"/>
        </dgm:presLayoutVars>
      </dgm:prSet>
      <dgm:spPr/>
    </dgm:pt>
    <dgm:pt modelId="{49AD9E4B-F0DC-674B-99D1-81DB906F230D}" type="pres">
      <dgm:prSet presAssocID="{1A36C13D-3015-44FE-94E9-5C825F8BF433}" presName="hierChild2" presStyleCnt="0"/>
      <dgm:spPr/>
    </dgm:pt>
    <dgm:pt modelId="{F87AB61F-E319-F34C-BEA4-8CB8F836B3FD}" type="pres">
      <dgm:prSet presAssocID="{72AE5EDF-EFEF-4602-AEFC-3D782A97C899}" presName="hierRoot1" presStyleCnt="0"/>
      <dgm:spPr/>
    </dgm:pt>
    <dgm:pt modelId="{BAE52E1F-DCAE-FD4E-AE5B-97BCF04843FF}" type="pres">
      <dgm:prSet presAssocID="{72AE5EDF-EFEF-4602-AEFC-3D782A97C899}" presName="composite" presStyleCnt="0"/>
      <dgm:spPr/>
    </dgm:pt>
    <dgm:pt modelId="{4B7AA251-6582-DD4E-A7DF-607F6AABB7F1}" type="pres">
      <dgm:prSet presAssocID="{72AE5EDF-EFEF-4602-AEFC-3D782A97C899}" presName="background" presStyleLbl="node0" presStyleIdx="1" presStyleCnt="3"/>
      <dgm:spPr/>
    </dgm:pt>
    <dgm:pt modelId="{5DE90076-3401-BF4E-98A0-04B6AC22664E}" type="pres">
      <dgm:prSet presAssocID="{72AE5EDF-EFEF-4602-AEFC-3D782A97C899}" presName="text" presStyleLbl="fgAcc0" presStyleIdx="1" presStyleCnt="3">
        <dgm:presLayoutVars>
          <dgm:chPref val="3"/>
        </dgm:presLayoutVars>
      </dgm:prSet>
      <dgm:spPr/>
    </dgm:pt>
    <dgm:pt modelId="{C63D18AD-14A7-2943-A3CE-F62C565D2F81}" type="pres">
      <dgm:prSet presAssocID="{72AE5EDF-EFEF-4602-AEFC-3D782A97C899}" presName="hierChild2" presStyleCnt="0"/>
      <dgm:spPr/>
    </dgm:pt>
    <dgm:pt modelId="{8E98883D-10BE-7F42-A4E3-8BC0C4729E39}" type="pres">
      <dgm:prSet presAssocID="{8EF40715-C6BE-450B-AD9E-7D0C29D3572E}" presName="hierRoot1" presStyleCnt="0"/>
      <dgm:spPr/>
    </dgm:pt>
    <dgm:pt modelId="{E37AB1FC-F988-B041-B498-40D414253F0E}" type="pres">
      <dgm:prSet presAssocID="{8EF40715-C6BE-450B-AD9E-7D0C29D3572E}" presName="composite" presStyleCnt="0"/>
      <dgm:spPr/>
    </dgm:pt>
    <dgm:pt modelId="{4FF6CFAD-218D-5B41-ABEE-B01BDC5F0358}" type="pres">
      <dgm:prSet presAssocID="{8EF40715-C6BE-450B-AD9E-7D0C29D3572E}" presName="background" presStyleLbl="node0" presStyleIdx="2" presStyleCnt="3"/>
      <dgm:spPr/>
    </dgm:pt>
    <dgm:pt modelId="{4D8E6514-116B-1448-8188-01A065D00F07}" type="pres">
      <dgm:prSet presAssocID="{8EF40715-C6BE-450B-AD9E-7D0C29D3572E}" presName="text" presStyleLbl="fgAcc0" presStyleIdx="2" presStyleCnt="3">
        <dgm:presLayoutVars>
          <dgm:chPref val="3"/>
        </dgm:presLayoutVars>
      </dgm:prSet>
      <dgm:spPr/>
    </dgm:pt>
    <dgm:pt modelId="{6DFD111C-8404-DF48-B7C6-91810584A583}" type="pres">
      <dgm:prSet presAssocID="{8EF40715-C6BE-450B-AD9E-7D0C29D3572E}" presName="hierChild2" presStyleCnt="0"/>
      <dgm:spPr/>
    </dgm:pt>
  </dgm:ptLst>
  <dgm:cxnLst>
    <dgm:cxn modelId="{A1A2862C-D34F-4D46-A0F1-D4BACFCA3139}" type="presOf" srcId="{72AE5EDF-EFEF-4602-AEFC-3D782A97C899}" destId="{5DE90076-3401-BF4E-98A0-04B6AC22664E}" srcOrd="0" destOrd="0" presId="urn:microsoft.com/office/officeart/2005/8/layout/hierarchy1"/>
    <dgm:cxn modelId="{D02EF559-4409-304A-ABAA-76E39E5D1951}" type="presOf" srcId="{F46953B9-1B34-4741-86DA-595437BFF17C}" destId="{73735F62-AA29-5C45-B97C-B248D0369655}" srcOrd="0" destOrd="0" presId="urn:microsoft.com/office/officeart/2005/8/layout/hierarchy1"/>
    <dgm:cxn modelId="{214C945A-0A68-364F-8135-DBDCD7058527}" type="presOf" srcId="{8EF40715-C6BE-450B-AD9E-7D0C29D3572E}" destId="{4D8E6514-116B-1448-8188-01A065D00F07}" srcOrd="0" destOrd="0" presId="urn:microsoft.com/office/officeart/2005/8/layout/hierarchy1"/>
    <dgm:cxn modelId="{666A3C67-EFB4-449A-9222-933EA265F493}" srcId="{F46953B9-1B34-4741-86DA-595437BFF17C}" destId="{72AE5EDF-EFEF-4602-AEFC-3D782A97C899}" srcOrd="1" destOrd="0" parTransId="{19A97D0D-B638-4E50-A79E-9168E5B0F45C}" sibTransId="{EDACFDA6-3785-4AF9-A492-0C4E130D61AD}"/>
    <dgm:cxn modelId="{F520417E-2CF4-422F-A51D-29FAEE1BEEFF}" srcId="{F46953B9-1B34-4741-86DA-595437BFF17C}" destId="{8EF40715-C6BE-450B-AD9E-7D0C29D3572E}" srcOrd="2" destOrd="0" parTransId="{EBB40981-3037-4189-B909-00988339B979}" sibTransId="{DFA5BC55-565C-4E4C-AABB-EC6D727ED755}"/>
    <dgm:cxn modelId="{685A429E-166C-4E5E-A6F4-1E53C5D0DF3D}" srcId="{F46953B9-1B34-4741-86DA-595437BFF17C}" destId="{1A36C13D-3015-44FE-94E9-5C825F8BF433}" srcOrd="0" destOrd="0" parTransId="{963D9070-9F55-4FB1-8D52-387F73B369CB}" sibTransId="{2A87EBE7-EA6E-4B81-B332-DC33D9068E82}"/>
    <dgm:cxn modelId="{A7FDAEC6-B4F9-E84D-AC44-B5D34E108BD1}" type="presOf" srcId="{1A36C13D-3015-44FE-94E9-5C825F8BF433}" destId="{AB51DBBD-B09A-E445-ACF4-4D0AA163217C}" srcOrd="0" destOrd="0" presId="urn:microsoft.com/office/officeart/2005/8/layout/hierarchy1"/>
    <dgm:cxn modelId="{A952B233-6663-B240-8464-E7E3D9D05BD3}" type="presParOf" srcId="{73735F62-AA29-5C45-B97C-B248D0369655}" destId="{6AA6AE22-A487-1946-8748-11889A2B3EB0}" srcOrd="0" destOrd="0" presId="urn:microsoft.com/office/officeart/2005/8/layout/hierarchy1"/>
    <dgm:cxn modelId="{A6DCD9FA-419A-174F-8F7A-865FC6DEEEA5}" type="presParOf" srcId="{6AA6AE22-A487-1946-8748-11889A2B3EB0}" destId="{66C5B063-CAE5-704B-919C-F3E9CFCCA3C1}" srcOrd="0" destOrd="0" presId="urn:microsoft.com/office/officeart/2005/8/layout/hierarchy1"/>
    <dgm:cxn modelId="{E0BB98E3-4364-914C-8213-7E16BB75AE0F}" type="presParOf" srcId="{66C5B063-CAE5-704B-919C-F3E9CFCCA3C1}" destId="{A044E65C-2D8C-7145-ABEB-DA50EDA9315B}" srcOrd="0" destOrd="0" presId="urn:microsoft.com/office/officeart/2005/8/layout/hierarchy1"/>
    <dgm:cxn modelId="{06F6BD8D-AB5C-9548-A0D4-BBDF0551E36A}" type="presParOf" srcId="{66C5B063-CAE5-704B-919C-F3E9CFCCA3C1}" destId="{AB51DBBD-B09A-E445-ACF4-4D0AA163217C}" srcOrd="1" destOrd="0" presId="urn:microsoft.com/office/officeart/2005/8/layout/hierarchy1"/>
    <dgm:cxn modelId="{0DD66D3C-414E-024E-AE62-69A29D3AC272}" type="presParOf" srcId="{6AA6AE22-A487-1946-8748-11889A2B3EB0}" destId="{49AD9E4B-F0DC-674B-99D1-81DB906F230D}" srcOrd="1" destOrd="0" presId="urn:microsoft.com/office/officeart/2005/8/layout/hierarchy1"/>
    <dgm:cxn modelId="{CBED160B-E2D7-6647-9C25-D64C4195D8CA}" type="presParOf" srcId="{73735F62-AA29-5C45-B97C-B248D0369655}" destId="{F87AB61F-E319-F34C-BEA4-8CB8F836B3FD}" srcOrd="1" destOrd="0" presId="urn:microsoft.com/office/officeart/2005/8/layout/hierarchy1"/>
    <dgm:cxn modelId="{C083C3D8-00BC-8E44-B560-C3CF9DDC3E0D}" type="presParOf" srcId="{F87AB61F-E319-F34C-BEA4-8CB8F836B3FD}" destId="{BAE52E1F-DCAE-FD4E-AE5B-97BCF04843FF}" srcOrd="0" destOrd="0" presId="urn:microsoft.com/office/officeart/2005/8/layout/hierarchy1"/>
    <dgm:cxn modelId="{296023F9-1512-774F-941B-A8E57090A402}" type="presParOf" srcId="{BAE52E1F-DCAE-FD4E-AE5B-97BCF04843FF}" destId="{4B7AA251-6582-DD4E-A7DF-607F6AABB7F1}" srcOrd="0" destOrd="0" presId="urn:microsoft.com/office/officeart/2005/8/layout/hierarchy1"/>
    <dgm:cxn modelId="{1694EFBA-3E11-F644-A871-1CA4D9184E70}" type="presParOf" srcId="{BAE52E1F-DCAE-FD4E-AE5B-97BCF04843FF}" destId="{5DE90076-3401-BF4E-98A0-04B6AC22664E}" srcOrd="1" destOrd="0" presId="urn:microsoft.com/office/officeart/2005/8/layout/hierarchy1"/>
    <dgm:cxn modelId="{7F52ED99-90D4-C94E-BFA2-FE550EB4C4C9}" type="presParOf" srcId="{F87AB61F-E319-F34C-BEA4-8CB8F836B3FD}" destId="{C63D18AD-14A7-2943-A3CE-F62C565D2F81}" srcOrd="1" destOrd="0" presId="urn:microsoft.com/office/officeart/2005/8/layout/hierarchy1"/>
    <dgm:cxn modelId="{7052927E-96EF-BF4A-B86B-99835CFA22C4}" type="presParOf" srcId="{73735F62-AA29-5C45-B97C-B248D0369655}" destId="{8E98883D-10BE-7F42-A4E3-8BC0C4729E39}" srcOrd="2" destOrd="0" presId="urn:microsoft.com/office/officeart/2005/8/layout/hierarchy1"/>
    <dgm:cxn modelId="{66A314BC-C88A-9643-911E-09128A2246D7}" type="presParOf" srcId="{8E98883D-10BE-7F42-A4E3-8BC0C4729E39}" destId="{E37AB1FC-F988-B041-B498-40D414253F0E}" srcOrd="0" destOrd="0" presId="urn:microsoft.com/office/officeart/2005/8/layout/hierarchy1"/>
    <dgm:cxn modelId="{43883A03-4E40-2E45-8C40-5DC18490D475}" type="presParOf" srcId="{E37AB1FC-F988-B041-B498-40D414253F0E}" destId="{4FF6CFAD-218D-5B41-ABEE-B01BDC5F0358}" srcOrd="0" destOrd="0" presId="urn:microsoft.com/office/officeart/2005/8/layout/hierarchy1"/>
    <dgm:cxn modelId="{5B7C9DD8-9D12-914F-8242-62F21580A9E0}" type="presParOf" srcId="{E37AB1FC-F988-B041-B498-40D414253F0E}" destId="{4D8E6514-116B-1448-8188-01A065D00F07}" srcOrd="1" destOrd="0" presId="urn:microsoft.com/office/officeart/2005/8/layout/hierarchy1"/>
    <dgm:cxn modelId="{743223E1-4E70-7F44-A448-F47080409840}" type="presParOf" srcId="{8E98883D-10BE-7F42-A4E3-8BC0C4729E39}" destId="{6DFD111C-8404-DF48-B7C6-91810584A58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1A5066C-15F3-FF4F-A79E-A91A6E183C1E}" type="doc">
      <dgm:prSet loTypeId="urn:microsoft.com/office/officeart/2005/8/layout/vList2" loCatId="list" qsTypeId="urn:microsoft.com/office/officeart/2005/8/quickstyle/3d2" qsCatId="3D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36164F20-FE22-8341-99CC-D79D055A4EA2}">
      <dgm:prSet/>
      <dgm:spPr/>
      <dgm:t>
        <a:bodyPr/>
        <a:lstStyle/>
        <a:p>
          <a:r>
            <a:rPr lang="az-Cyrl-AZ" dirty="0"/>
            <a:t>Antikoaqulyant hemoragiyasının səbəbi əsasən  düzənsiz antikoaqulyasiya və yetərli maarifləndirmənin aparılmaması. </a:t>
          </a:r>
          <a:endParaRPr lang="ru-AZ" dirty="0"/>
        </a:p>
      </dgm:t>
    </dgm:pt>
    <dgm:pt modelId="{0A14A77E-A8D4-9A49-BD76-E8D8E85B8D2B}" type="parTrans" cxnId="{F25EC4B7-B2A5-2743-9FB3-543A75093631}">
      <dgm:prSet/>
      <dgm:spPr/>
      <dgm:t>
        <a:bodyPr/>
        <a:lstStyle/>
        <a:p>
          <a:endParaRPr lang="ru-RU"/>
        </a:p>
      </dgm:t>
    </dgm:pt>
    <dgm:pt modelId="{68488B6B-84A2-A14F-8D7B-142873E0054D}" type="sibTrans" cxnId="{F25EC4B7-B2A5-2743-9FB3-543A75093631}">
      <dgm:prSet/>
      <dgm:spPr/>
      <dgm:t>
        <a:bodyPr/>
        <a:lstStyle/>
        <a:p>
          <a:endParaRPr lang="ru-RU"/>
        </a:p>
      </dgm:t>
    </dgm:pt>
    <dgm:pt modelId="{C38A4AB1-8134-1142-8A07-EA14C9223411}" type="pres">
      <dgm:prSet presAssocID="{A1A5066C-15F3-FF4F-A79E-A91A6E183C1E}" presName="linear" presStyleCnt="0">
        <dgm:presLayoutVars>
          <dgm:animLvl val="lvl"/>
          <dgm:resizeHandles val="exact"/>
        </dgm:presLayoutVars>
      </dgm:prSet>
      <dgm:spPr/>
    </dgm:pt>
    <dgm:pt modelId="{62BCF8A9-13B4-6645-9BAD-8512BA2FEC9E}" type="pres">
      <dgm:prSet presAssocID="{36164F20-FE22-8341-99CC-D79D055A4EA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17FA4919-3206-9949-B134-69EC6B03DAD7}" type="presOf" srcId="{36164F20-FE22-8341-99CC-D79D055A4EA2}" destId="{62BCF8A9-13B4-6645-9BAD-8512BA2FEC9E}" srcOrd="0" destOrd="0" presId="urn:microsoft.com/office/officeart/2005/8/layout/vList2"/>
    <dgm:cxn modelId="{A51FF6B1-6802-AB40-A171-A30B60C209E1}" type="presOf" srcId="{A1A5066C-15F3-FF4F-A79E-A91A6E183C1E}" destId="{C38A4AB1-8134-1142-8A07-EA14C9223411}" srcOrd="0" destOrd="0" presId="urn:microsoft.com/office/officeart/2005/8/layout/vList2"/>
    <dgm:cxn modelId="{F25EC4B7-B2A5-2743-9FB3-543A75093631}" srcId="{A1A5066C-15F3-FF4F-A79E-A91A6E183C1E}" destId="{36164F20-FE22-8341-99CC-D79D055A4EA2}" srcOrd="0" destOrd="0" parTransId="{0A14A77E-A8D4-9A49-BD76-E8D8E85B8D2B}" sibTransId="{68488B6B-84A2-A14F-8D7B-142873E0054D}"/>
    <dgm:cxn modelId="{412FE8B7-DC85-5A4D-9A60-D24D2A3ABE26}" type="presParOf" srcId="{C38A4AB1-8134-1142-8A07-EA14C9223411}" destId="{62BCF8A9-13B4-6645-9BAD-8512BA2FEC9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2562A85-5210-4D01-BF9A-D71E494F52FE}" type="doc">
      <dgm:prSet loTypeId="urn:microsoft.com/office/officeart/2005/8/layout/matrix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4A05545-EF02-4192-A945-C5FFCD4C8D8B}">
      <dgm:prSet/>
      <dgm:spPr/>
      <dgm:t>
        <a:bodyPr/>
        <a:lstStyle/>
        <a:p>
          <a:r>
            <a:rPr lang="az-Cyrl-AZ"/>
            <a:t>Q</a:t>
          </a:r>
          <a:r>
            <a:rPr lang="tr-TR"/>
            <a:t>ana</a:t>
          </a:r>
          <a:r>
            <a:rPr lang="az-Cyrl-AZ"/>
            <a:t>x</a:t>
          </a:r>
          <a:r>
            <a:rPr lang="tr-TR"/>
            <a:t>ması olmayan v</a:t>
          </a:r>
          <a:r>
            <a:rPr lang="az-Cyrl-AZ"/>
            <a:t>ə</a:t>
          </a:r>
          <a:r>
            <a:rPr lang="tr-TR"/>
            <a:t> İNR yüks</a:t>
          </a:r>
          <a:r>
            <a:rPr lang="az-Cyrl-AZ"/>
            <a:t>ə</a:t>
          </a:r>
          <a:r>
            <a:rPr lang="tr-TR"/>
            <a:t>k olan </a:t>
          </a:r>
          <a:r>
            <a:rPr lang="az-Cyrl-AZ"/>
            <a:t>xəstələrdə</a:t>
          </a:r>
          <a:r>
            <a:rPr lang="tr-TR"/>
            <a:t> İNR </a:t>
          </a:r>
          <a:r>
            <a:rPr lang="az-Cyrl-AZ"/>
            <a:t>sürətlə düşürülməməlidir. </a:t>
          </a:r>
          <a:endParaRPr lang="en-US"/>
        </a:p>
      </dgm:t>
    </dgm:pt>
    <dgm:pt modelId="{D7B468D1-DB49-4DB2-B77A-0E3728350AA1}" type="parTrans" cxnId="{AA5A6A50-CE77-4A9B-9D6E-6A4CBECC8DF2}">
      <dgm:prSet/>
      <dgm:spPr/>
      <dgm:t>
        <a:bodyPr/>
        <a:lstStyle/>
        <a:p>
          <a:endParaRPr lang="en-US"/>
        </a:p>
      </dgm:t>
    </dgm:pt>
    <dgm:pt modelId="{A99EDDB1-1DEF-4AE3-9EB3-F90ED219627B}" type="sibTrans" cxnId="{AA5A6A50-CE77-4A9B-9D6E-6A4CBECC8DF2}">
      <dgm:prSet/>
      <dgm:spPr/>
      <dgm:t>
        <a:bodyPr/>
        <a:lstStyle/>
        <a:p>
          <a:endParaRPr lang="en-US"/>
        </a:p>
      </dgm:t>
    </dgm:pt>
    <dgm:pt modelId="{86D8F28A-820B-47D6-86AA-7F62EB279267}">
      <dgm:prSet/>
      <dgm:spPr/>
      <dgm:t>
        <a:bodyPr/>
        <a:lstStyle/>
        <a:p>
          <a:r>
            <a:rPr lang="tr-TR"/>
            <a:t>Bu </a:t>
          </a:r>
          <a:r>
            <a:rPr lang="az-Cyrl-AZ"/>
            <a:t>xəstələrdə antikoaqulyantın kəsilməsi çox zaman yetərli olur.</a:t>
          </a:r>
          <a:r>
            <a:rPr lang="tr-TR"/>
            <a:t> </a:t>
          </a:r>
          <a:endParaRPr lang="en-US"/>
        </a:p>
      </dgm:t>
    </dgm:pt>
    <dgm:pt modelId="{F5DB373C-74A4-43E5-BE67-8C5A2FA72908}" type="parTrans" cxnId="{184B8770-E6DE-45FF-BDD7-9E84358AE712}">
      <dgm:prSet/>
      <dgm:spPr/>
      <dgm:t>
        <a:bodyPr/>
        <a:lstStyle/>
        <a:p>
          <a:endParaRPr lang="en-US"/>
        </a:p>
      </dgm:t>
    </dgm:pt>
    <dgm:pt modelId="{DCB00B31-7A05-4DB9-AA8F-DDCF49E2433F}" type="sibTrans" cxnId="{184B8770-E6DE-45FF-BDD7-9E84358AE712}">
      <dgm:prSet/>
      <dgm:spPr/>
      <dgm:t>
        <a:bodyPr/>
        <a:lstStyle/>
        <a:p>
          <a:endParaRPr lang="en-US"/>
        </a:p>
      </dgm:t>
    </dgm:pt>
    <dgm:pt modelId="{A5BEFE35-6F72-4B80-9BAF-8CB2A46D6447}">
      <dgm:prSet/>
      <dgm:spPr/>
      <dgm:t>
        <a:bodyPr/>
        <a:lstStyle/>
        <a:p>
          <a:r>
            <a:rPr lang="tr-TR" dirty="0"/>
            <a:t>İNR</a:t>
          </a:r>
          <a:r>
            <a:rPr lang="az-Cyrl-AZ" dirty="0"/>
            <a:t>-nin sürətli düşürülməsi qapaq tromboz ris</a:t>
          </a:r>
          <a:r>
            <a:rPr lang="az-Latn-AZ" dirty="0"/>
            <a:t>k</a:t>
          </a:r>
          <a:r>
            <a:rPr lang="az-Cyrl-AZ" dirty="0"/>
            <a:t>ini artırır. </a:t>
          </a:r>
          <a:endParaRPr lang="en-US" dirty="0"/>
        </a:p>
      </dgm:t>
    </dgm:pt>
    <dgm:pt modelId="{D5EF8604-0967-473B-AF54-BC4D3838721C}" type="parTrans" cxnId="{41B767D9-63BC-4546-8AB1-DF1DC3E6E790}">
      <dgm:prSet/>
      <dgm:spPr/>
      <dgm:t>
        <a:bodyPr/>
        <a:lstStyle/>
        <a:p>
          <a:endParaRPr lang="en-US"/>
        </a:p>
      </dgm:t>
    </dgm:pt>
    <dgm:pt modelId="{020A2690-3C3C-4425-AB8A-ED30AE9D490A}" type="sibTrans" cxnId="{41B767D9-63BC-4546-8AB1-DF1DC3E6E790}">
      <dgm:prSet/>
      <dgm:spPr/>
      <dgm:t>
        <a:bodyPr/>
        <a:lstStyle/>
        <a:p>
          <a:endParaRPr lang="en-US"/>
        </a:p>
      </dgm:t>
    </dgm:pt>
    <dgm:pt modelId="{4A91E27D-D73A-4AC0-BA4F-8533F852B3C4}">
      <dgm:prSet/>
      <dgm:spPr/>
      <dgm:t>
        <a:bodyPr/>
        <a:lstStyle/>
        <a:p>
          <a:r>
            <a:rPr lang="tr-TR"/>
            <a:t>İNR &gt; 10 </a:t>
          </a:r>
          <a:r>
            <a:rPr lang="az-Cyrl-AZ"/>
            <a:t>olduqda qanaxma olmasa belə Təzə Donmuş Plazma (TDP),  protrombin kompleks konsentratı verilə bilər.</a:t>
          </a:r>
          <a:endParaRPr lang="en-US"/>
        </a:p>
      </dgm:t>
    </dgm:pt>
    <dgm:pt modelId="{43692A62-5D9F-479D-9FB8-C19A93E51CE3}" type="parTrans" cxnId="{5CF6F225-4509-4F76-98AF-C3B395994530}">
      <dgm:prSet/>
      <dgm:spPr/>
      <dgm:t>
        <a:bodyPr/>
        <a:lstStyle/>
        <a:p>
          <a:endParaRPr lang="en-US"/>
        </a:p>
      </dgm:t>
    </dgm:pt>
    <dgm:pt modelId="{AEB0DAC3-A98A-488F-B892-A0A2CF6DDF2C}" type="sibTrans" cxnId="{5CF6F225-4509-4F76-98AF-C3B395994530}">
      <dgm:prSet/>
      <dgm:spPr/>
      <dgm:t>
        <a:bodyPr/>
        <a:lstStyle/>
        <a:p>
          <a:endParaRPr lang="en-US"/>
        </a:p>
      </dgm:t>
    </dgm:pt>
    <dgm:pt modelId="{9A7EDCBB-9C03-0E40-85C0-E45A0285EF81}" type="pres">
      <dgm:prSet presAssocID="{92562A85-5210-4D01-BF9A-D71E494F52FE}" presName="matrix" presStyleCnt="0">
        <dgm:presLayoutVars>
          <dgm:chMax val="1"/>
          <dgm:dir/>
          <dgm:resizeHandles val="exact"/>
        </dgm:presLayoutVars>
      </dgm:prSet>
      <dgm:spPr/>
    </dgm:pt>
    <dgm:pt modelId="{2382D57A-1C16-B54B-94C2-D90D6AB05341}" type="pres">
      <dgm:prSet presAssocID="{92562A85-5210-4D01-BF9A-D71E494F52FE}" presName="axisShape" presStyleLbl="bgShp" presStyleIdx="0" presStyleCnt="1" custScaleX="99015" custScaleY="92507"/>
      <dgm:spPr/>
    </dgm:pt>
    <dgm:pt modelId="{23E347CB-5BC5-CA4E-9F1C-49E520ABC732}" type="pres">
      <dgm:prSet presAssocID="{92562A85-5210-4D01-BF9A-D71E494F52FE}" presName="rect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AF3B711-73B3-B240-B9C0-777C595C1BFD}" type="pres">
      <dgm:prSet presAssocID="{92562A85-5210-4D01-BF9A-D71E494F52FE}" presName="rect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826CFD82-8D5B-1648-821F-F337A7B63180}" type="pres">
      <dgm:prSet presAssocID="{92562A85-5210-4D01-BF9A-D71E494F52FE}" presName="rect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2961EEF7-B78A-0949-921D-4EB3D0B077EC}" type="pres">
      <dgm:prSet presAssocID="{92562A85-5210-4D01-BF9A-D71E494F52FE}" presName="rect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CE65AD14-5992-2147-B586-522B02E14043}" type="presOf" srcId="{4A91E27D-D73A-4AC0-BA4F-8533F852B3C4}" destId="{2961EEF7-B78A-0949-921D-4EB3D0B077EC}" srcOrd="0" destOrd="0" presId="urn:microsoft.com/office/officeart/2005/8/layout/matrix2"/>
    <dgm:cxn modelId="{5CF6F225-4509-4F76-98AF-C3B395994530}" srcId="{92562A85-5210-4D01-BF9A-D71E494F52FE}" destId="{4A91E27D-D73A-4AC0-BA4F-8533F852B3C4}" srcOrd="3" destOrd="0" parTransId="{43692A62-5D9F-479D-9FB8-C19A93E51CE3}" sibTransId="{AEB0DAC3-A98A-488F-B892-A0A2CF6DDF2C}"/>
    <dgm:cxn modelId="{AA5A6A50-CE77-4A9B-9D6E-6A4CBECC8DF2}" srcId="{92562A85-5210-4D01-BF9A-D71E494F52FE}" destId="{24A05545-EF02-4192-A945-C5FFCD4C8D8B}" srcOrd="0" destOrd="0" parTransId="{D7B468D1-DB49-4DB2-B77A-0E3728350AA1}" sibTransId="{A99EDDB1-1DEF-4AE3-9EB3-F90ED219627B}"/>
    <dgm:cxn modelId="{184B8770-E6DE-45FF-BDD7-9E84358AE712}" srcId="{92562A85-5210-4D01-BF9A-D71E494F52FE}" destId="{86D8F28A-820B-47D6-86AA-7F62EB279267}" srcOrd="1" destOrd="0" parTransId="{F5DB373C-74A4-43E5-BE67-8C5A2FA72908}" sibTransId="{DCB00B31-7A05-4DB9-AA8F-DDCF49E2433F}"/>
    <dgm:cxn modelId="{4A54EE87-6A3E-0444-9F0B-C0FBDF72FF49}" type="presOf" srcId="{24A05545-EF02-4192-A945-C5FFCD4C8D8B}" destId="{23E347CB-5BC5-CA4E-9F1C-49E520ABC732}" srcOrd="0" destOrd="0" presId="urn:microsoft.com/office/officeart/2005/8/layout/matrix2"/>
    <dgm:cxn modelId="{AE560BA9-3147-5042-944E-ECCAC3275A60}" type="presOf" srcId="{92562A85-5210-4D01-BF9A-D71E494F52FE}" destId="{9A7EDCBB-9C03-0E40-85C0-E45A0285EF81}" srcOrd="0" destOrd="0" presId="urn:microsoft.com/office/officeart/2005/8/layout/matrix2"/>
    <dgm:cxn modelId="{CB4F84A9-F703-F444-9077-C0FBEC80EC41}" type="presOf" srcId="{A5BEFE35-6F72-4B80-9BAF-8CB2A46D6447}" destId="{826CFD82-8D5B-1648-821F-F337A7B63180}" srcOrd="0" destOrd="0" presId="urn:microsoft.com/office/officeart/2005/8/layout/matrix2"/>
    <dgm:cxn modelId="{41B767D9-63BC-4546-8AB1-DF1DC3E6E790}" srcId="{92562A85-5210-4D01-BF9A-D71E494F52FE}" destId="{A5BEFE35-6F72-4B80-9BAF-8CB2A46D6447}" srcOrd="2" destOrd="0" parTransId="{D5EF8604-0967-473B-AF54-BC4D3838721C}" sibTransId="{020A2690-3C3C-4425-AB8A-ED30AE9D490A}"/>
    <dgm:cxn modelId="{43BA95E1-5434-5D43-8266-CCD7618E3FF9}" type="presOf" srcId="{86D8F28A-820B-47D6-86AA-7F62EB279267}" destId="{2AF3B711-73B3-B240-B9C0-777C595C1BFD}" srcOrd="0" destOrd="0" presId="urn:microsoft.com/office/officeart/2005/8/layout/matrix2"/>
    <dgm:cxn modelId="{D0905621-77ED-E84C-ADB6-7EB0564B6F5B}" type="presParOf" srcId="{9A7EDCBB-9C03-0E40-85C0-E45A0285EF81}" destId="{2382D57A-1C16-B54B-94C2-D90D6AB05341}" srcOrd="0" destOrd="0" presId="urn:microsoft.com/office/officeart/2005/8/layout/matrix2"/>
    <dgm:cxn modelId="{C74716B8-3746-D148-A88F-A0CCBA3E0274}" type="presParOf" srcId="{9A7EDCBB-9C03-0E40-85C0-E45A0285EF81}" destId="{23E347CB-5BC5-CA4E-9F1C-49E520ABC732}" srcOrd="1" destOrd="0" presId="urn:microsoft.com/office/officeart/2005/8/layout/matrix2"/>
    <dgm:cxn modelId="{86AEC115-7940-C748-B965-F7B0F0DDD6D2}" type="presParOf" srcId="{9A7EDCBB-9C03-0E40-85C0-E45A0285EF81}" destId="{2AF3B711-73B3-B240-B9C0-777C595C1BFD}" srcOrd="2" destOrd="0" presId="urn:microsoft.com/office/officeart/2005/8/layout/matrix2"/>
    <dgm:cxn modelId="{2C75169C-5755-1140-9927-3108ACA17D0F}" type="presParOf" srcId="{9A7EDCBB-9C03-0E40-85C0-E45A0285EF81}" destId="{826CFD82-8D5B-1648-821F-F337A7B63180}" srcOrd="3" destOrd="0" presId="urn:microsoft.com/office/officeart/2005/8/layout/matrix2"/>
    <dgm:cxn modelId="{004DBCB9-0999-CE4E-9017-9C52B8CF18CA}" type="presParOf" srcId="{9A7EDCBB-9C03-0E40-85C0-E45A0285EF81}" destId="{2961EEF7-B78A-0949-921D-4EB3D0B077EC}" srcOrd="4" destOrd="0" presId="urn:microsoft.com/office/officeart/2005/8/layout/matrix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1B372D-924A-45D6-BD68-0150CEF1EF53}" type="doc">
      <dgm:prSet loTypeId="urn:microsoft.com/office/officeart/2009/3/layout/StepUpProces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052F9E1-5542-424A-B311-37C1FB404F89}">
      <dgm:prSet/>
      <dgm:spPr/>
      <dgm:t>
        <a:bodyPr/>
        <a:lstStyle/>
        <a:p>
          <a:r>
            <a:rPr lang="az-Cyrl-AZ" dirty="0"/>
            <a:t>Lokal olarak durdurula bilməyən aktiv qanaxmalarda (kəllədaxili, daxili orqan)</a:t>
          </a:r>
          <a:r>
            <a:rPr lang="tr-TR" dirty="0"/>
            <a:t> İNR</a:t>
          </a:r>
          <a:r>
            <a:rPr lang="az-Cyrl-AZ" dirty="0"/>
            <a:t> aqressiv düşürülməli, TDP, protrombin kompleks konsentratı və K vitamini istifadə olunmalıdır. </a:t>
          </a:r>
          <a:r>
            <a:rPr lang="tr-TR" dirty="0"/>
            <a:t> </a:t>
          </a:r>
          <a:endParaRPr lang="en-US" dirty="0"/>
        </a:p>
      </dgm:t>
    </dgm:pt>
    <dgm:pt modelId="{93FC3626-46D9-4B38-BC4A-C8881D055ED7}" type="parTrans" cxnId="{F7AB62DB-D4CB-4DF9-8922-EEFEF284F420}">
      <dgm:prSet/>
      <dgm:spPr/>
      <dgm:t>
        <a:bodyPr/>
        <a:lstStyle/>
        <a:p>
          <a:endParaRPr lang="en-US"/>
        </a:p>
      </dgm:t>
    </dgm:pt>
    <dgm:pt modelId="{F953F03D-938E-4AB7-BEB0-AB76622A499A}" type="sibTrans" cxnId="{F7AB62DB-D4CB-4DF9-8922-EEFEF284F420}">
      <dgm:prSet/>
      <dgm:spPr/>
      <dgm:t>
        <a:bodyPr/>
        <a:lstStyle/>
        <a:p>
          <a:endParaRPr lang="en-US"/>
        </a:p>
      </dgm:t>
    </dgm:pt>
    <dgm:pt modelId="{AED2D7C6-C019-48F1-A119-D6166D9E9EFA}">
      <dgm:prSet/>
      <dgm:spPr/>
      <dgm:t>
        <a:bodyPr/>
        <a:lstStyle/>
        <a:p>
          <a:r>
            <a:rPr lang="tr-TR"/>
            <a:t>Antikoa</a:t>
          </a:r>
          <a:r>
            <a:rPr lang="az-Cyrl-AZ"/>
            <a:t>qulyant müalicə qanaxma kontrol altına alındıqdan sonra (7-14 gün) başlanıla bilər. </a:t>
          </a:r>
          <a:r>
            <a:rPr lang="tr-TR"/>
            <a:t> </a:t>
          </a:r>
          <a:r>
            <a:rPr lang="az-Cyrl-AZ"/>
            <a:t> </a:t>
          </a:r>
          <a:endParaRPr lang="en-US"/>
        </a:p>
      </dgm:t>
    </dgm:pt>
    <dgm:pt modelId="{6F42645D-0294-413B-A27B-40A1F3646F03}" type="parTrans" cxnId="{71AD0D4E-4274-483B-9909-22689EE7D063}">
      <dgm:prSet/>
      <dgm:spPr/>
      <dgm:t>
        <a:bodyPr/>
        <a:lstStyle/>
        <a:p>
          <a:endParaRPr lang="en-US"/>
        </a:p>
      </dgm:t>
    </dgm:pt>
    <dgm:pt modelId="{27D1DE07-2E3A-45C3-84CD-0117C48FACF4}" type="sibTrans" cxnId="{71AD0D4E-4274-483B-9909-22689EE7D063}">
      <dgm:prSet/>
      <dgm:spPr/>
      <dgm:t>
        <a:bodyPr/>
        <a:lstStyle/>
        <a:p>
          <a:endParaRPr lang="en-US"/>
        </a:p>
      </dgm:t>
    </dgm:pt>
    <dgm:pt modelId="{9DFBECAF-58D3-4533-865B-5496606DE5F6}">
      <dgm:prSet/>
      <dgm:spPr/>
      <dgm:t>
        <a:bodyPr/>
        <a:lstStyle/>
        <a:p>
          <a:r>
            <a:rPr lang="tr-TR"/>
            <a:t>Terap</a:t>
          </a:r>
          <a:r>
            <a:rPr lang="az-Cyrl-AZ"/>
            <a:t>evtik</a:t>
          </a:r>
          <a:r>
            <a:rPr lang="tr-TR"/>
            <a:t> İNR </a:t>
          </a:r>
          <a:r>
            <a:rPr lang="az-Cyrl-AZ"/>
            <a:t>səviyyələrində qanaxma əmələ gəlməsi, sıxlıqla altda yatan patolojik bir səbəbə bağlıdır və bunun diaqnostikası və müalicəsi  aparılmalıdır (GİS patologiyaları).</a:t>
          </a:r>
          <a:endParaRPr lang="en-US"/>
        </a:p>
      </dgm:t>
    </dgm:pt>
    <dgm:pt modelId="{7F79DEC3-AC76-40BB-8C73-9D9DE95B53B9}" type="parTrans" cxnId="{2A6D945F-AFDB-4D1A-9B58-0F322A2D40F4}">
      <dgm:prSet/>
      <dgm:spPr/>
      <dgm:t>
        <a:bodyPr/>
        <a:lstStyle/>
        <a:p>
          <a:endParaRPr lang="en-US"/>
        </a:p>
      </dgm:t>
    </dgm:pt>
    <dgm:pt modelId="{2996BD90-7BD3-471C-BBA5-83699B9EAED5}" type="sibTrans" cxnId="{2A6D945F-AFDB-4D1A-9B58-0F322A2D40F4}">
      <dgm:prSet/>
      <dgm:spPr/>
      <dgm:t>
        <a:bodyPr/>
        <a:lstStyle/>
        <a:p>
          <a:endParaRPr lang="en-US"/>
        </a:p>
      </dgm:t>
    </dgm:pt>
    <dgm:pt modelId="{E95BEF42-56CB-2341-A5B0-0C84E59D60C6}" type="pres">
      <dgm:prSet presAssocID="{481B372D-924A-45D6-BD68-0150CEF1EF53}" presName="rootnode" presStyleCnt="0">
        <dgm:presLayoutVars>
          <dgm:chMax/>
          <dgm:chPref/>
          <dgm:dir/>
          <dgm:animLvl val="lvl"/>
        </dgm:presLayoutVars>
      </dgm:prSet>
      <dgm:spPr/>
    </dgm:pt>
    <dgm:pt modelId="{0A896AD2-3C69-0B43-AF24-243362080341}" type="pres">
      <dgm:prSet presAssocID="{2052F9E1-5542-424A-B311-37C1FB404F89}" presName="composite" presStyleCnt="0"/>
      <dgm:spPr/>
    </dgm:pt>
    <dgm:pt modelId="{AF15978F-3F84-7E44-A654-E1527AFAD2B8}" type="pres">
      <dgm:prSet presAssocID="{2052F9E1-5542-424A-B311-37C1FB404F89}" presName="LShape" presStyleLbl="alignNode1" presStyleIdx="0" presStyleCnt="5"/>
      <dgm:spPr/>
    </dgm:pt>
    <dgm:pt modelId="{FECD60A3-3C41-0E4A-9EA9-5A7BE1051BA9}" type="pres">
      <dgm:prSet presAssocID="{2052F9E1-5542-424A-B311-37C1FB404F89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09C0A939-79C3-9E44-B6F3-BA452AF439BB}" type="pres">
      <dgm:prSet presAssocID="{2052F9E1-5542-424A-B311-37C1FB404F89}" presName="Triangle" presStyleLbl="alignNode1" presStyleIdx="1" presStyleCnt="5"/>
      <dgm:spPr/>
    </dgm:pt>
    <dgm:pt modelId="{D3FA6EE8-4816-AD47-9F62-39D9A7960E4F}" type="pres">
      <dgm:prSet presAssocID="{F953F03D-938E-4AB7-BEB0-AB76622A499A}" presName="sibTrans" presStyleCnt="0"/>
      <dgm:spPr/>
    </dgm:pt>
    <dgm:pt modelId="{62046A7E-3A80-8F44-B796-DBB6B0EB81F0}" type="pres">
      <dgm:prSet presAssocID="{F953F03D-938E-4AB7-BEB0-AB76622A499A}" presName="space" presStyleCnt="0"/>
      <dgm:spPr/>
    </dgm:pt>
    <dgm:pt modelId="{B9FFBCA1-AF71-C846-B4DE-0DD8647B1614}" type="pres">
      <dgm:prSet presAssocID="{AED2D7C6-C019-48F1-A119-D6166D9E9EFA}" presName="composite" presStyleCnt="0"/>
      <dgm:spPr/>
    </dgm:pt>
    <dgm:pt modelId="{CB30F0B6-C4C8-B243-B82A-F227507E1555}" type="pres">
      <dgm:prSet presAssocID="{AED2D7C6-C019-48F1-A119-D6166D9E9EFA}" presName="LShape" presStyleLbl="alignNode1" presStyleIdx="2" presStyleCnt="5"/>
      <dgm:spPr/>
    </dgm:pt>
    <dgm:pt modelId="{27EEF105-3D76-8949-B5E2-9FCF7AD0F106}" type="pres">
      <dgm:prSet presAssocID="{AED2D7C6-C019-48F1-A119-D6166D9E9EFA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79149286-B9F1-A846-BADD-0F8DECD73B7F}" type="pres">
      <dgm:prSet presAssocID="{AED2D7C6-C019-48F1-A119-D6166D9E9EFA}" presName="Triangle" presStyleLbl="alignNode1" presStyleIdx="3" presStyleCnt="5"/>
      <dgm:spPr/>
    </dgm:pt>
    <dgm:pt modelId="{E24C3B47-0F43-C445-B1FD-6C89E81E1D31}" type="pres">
      <dgm:prSet presAssocID="{27D1DE07-2E3A-45C3-84CD-0117C48FACF4}" presName="sibTrans" presStyleCnt="0"/>
      <dgm:spPr/>
    </dgm:pt>
    <dgm:pt modelId="{80F7E751-99FE-5C4C-926B-391D0F8B3AA6}" type="pres">
      <dgm:prSet presAssocID="{27D1DE07-2E3A-45C3-84CD-0117C48FACF4}" presName="space" presStyleCnt="0"/>
      <dgm:spPr/>
    </dgm:pt>
    <dgm:pt modelId="{F3DD3D0B-A85C-8049-9D85-955D7A3F05FF}" type="pres">
      <dgm:prSet presAssocID="{9DFBECAF-58D3-4533-865B-5496606DE5F6}" presName="composite" presStyleCnt="0"/>
      <dgm:spPr/>
    </dgm:pt>
    <dgm:pt modelId="{8D57028C-6C3C-584D-8449-821890415DF3}" type="pres">
      <dgm:prSet presAssocID="{9DFBECAF-58D3-4533-865B-5496606DE5F6}" presName="LShape" presStyleLbl="alignNode1" presStyleIdx="4" presStyleCnt="5"/>
      <dgm:spPr/>
    </dgm:pt>
    <dgm:pt modelId="{E2100B45-1EDE-C448-9DC6-82D052E14D6E}" type="pres">
      <dgm:prSet presAssocID="{9DFBECAF-58D3-4533-865B-5496606DE5F6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1AD0D4E-4274-483B-9909-22689EE7D063}" srcId="{481B372D-924A-45D6-BD68-0150CEF1EF53}" destId="{AED2D7C6-C019-48F1-A119-D6166D9E9EFA}" srcOrd="1" destOrd="0" parTransId="{6F42645D-0294-413B-A27B-40A1F3646F03}" sibTransId="{27D1DE07-2E3A-45C3-84CD-0117C48FACF4}"/>
    <dgm:cxn modelId="{2A6D945F-AFDB-4D1A-9B58-0F322A2D40F4}" srcId="{481B372D-924A-45D6-BD68-0150CEF1EF53}" destId="{9DFBECAF-58D3-4533-865B-5496606DE5F6}" srcOrd="2" destOrd="0" parTransId="{7F79DEC3-AC76-40BB-8C73-9D9DE95B53B9}" sibTransId="{2996BD90-7BD3-471C-BBA5-83699B9EAED5}"/>
    <dgm:cxn modelId="{B5661C8E-DC8C-6B48-89E9-A5CA9D58FD7E}" type="presOf" srcId="{AED2D7C6-C019-48F1-A119-D6166D9E9EFA}" destId="{27EEF105-3D76-8949-B5E2-9FCF7AD0F106}" srcOrd="0" destOrd="0" presId="urn:microsoft.com/office/officeart/2009/3/layout/StepUpProcess"/>
    <dgm:cxn modelId="{156A0ABC-C5D9-3446-9BE3-015D1435DF09}" type="presOf" srcId="{2052F9E1-5542-424A-B311-37C1FB404F89}" destId="{FECD60A3-3C41-0E4A-9EA9-5A7BE1051BA9}" srcOrd="0" destOrd="0" presId="urn:microsoft.com/office/officeart/2009/3/layout/StepUpProcess"/>
    <dgm:cxn modelId="{F7AB62DB-D4CB-4DF9-8922-EEFEF284F420}" srcId="{481B372D-924A-45D6-BD68-0150CEF1EF53}" destId="{2052F9E1-5542-424A-B311-37C1FB404F89}" srcOrd="0" destOrd="0" parTransId="{93FC3626-46D9-4B38-BC4A-C8881D055ED7}" sibTransId="{F953F03D-938E-4AB7-BEB0-AB76622A499A}"/>
    <dgm:cxn modelId="{066F1CE2-246C-A748-B176-F05354E3C29A}" type="presOf" srcId="{481B372D-924A-45D6-BD68-0150CEF1EF53}" destId="{E95BEF42-56CB-2341-A5B0-0C84E59D60C6}" srcOrd="0" destOrd="0" presId="urn:microsoft.com/office/officeart/2009/3/layout/StepUpProcess"/>
    <dgm:cxn modelId="{243A39EC-7B8B-9D4A-A3A5-E97DBEA8F09C}" type="presOf" srcId="{9DFBECAF-58D3-4533-865B-5496606DE5F6}" destId="{E2100B45-1EDE-C448-9DC6-82D052E14D6E}" srcOrd="0" destOrd="0" presId="urn:microsoft.com/office/officeart/2009/3/layout/StepUpProcess"/>
    <dgm:cxn modelId="{59E3A9F0-FDCB-D145-971C-E6BA54F2EEA1}" type="presParOf" srcId="{E95BEF42-56CB-2341-A5B0-0C84E59D60C6}" destId="{0A896AD2-3C69-0B43-AF24-243362080341}" srcOrd="0" destOrd="0" presId="urn:microsoft.com/office/officeart/2009/3/layout/StepUpProcess"/>
    <dgm:cxn modelId="{7157AC27-7677-9B4C-B95F-2895F8579DC1}" type="presParOf" srcId="{0A896AD2-3C69-0B43-AF24-243362080341}" destId="{AF15978F-3F84-7E44-A654-E1527AFAD2B8}" srcOrd="0" destOrd="0" presId="urn:microsoft.com/office/officeart/2009/3/layout/StepUpProcess"/>
    <dgm:cxn modelId="{4FED0D7E-477B-1D4E-818D-5E91D9CDF121}" type="presParOf" srcId="{0A896AD2-3C69-0B43-AF24-243362080341}" destId="{FECD60A3-3C41-0E4A-9EA9-5A7BE1051BA9}" srcOrd="1" destOrd="0" presId="urn:microsoft.com/office/officeart/2009/3/layout/StepUpProcess"/>
    <dgm:cxn modelId="{87BD9D12-138E-CE4F-8DBE-874539570EA5}" type="presParOf" srcId="{0A896AD2-3C69-0B43-AF24-243362080341}" destId="{09C0A939-79C3-9E44-B6F3-BA452AF439BB}" srcOrd="2" destOrd="0" presId="urn:microsoft.com/office/officeart/2009/3/layout/StepUpProcess"/>
    <dgm:cxn modelId="{4066540E-D035-D442-8A66-6791AF4B5AC1}" type="presParOf" srcId="{E95BEF42-56CB-2341-A5B0-0C84E59D60C6}" destId="{D3FA6EE8-4816-AD47-9F62-39D9A7960E4F}" srcOrd="1" destOrd="0" presId="urn:microsoft.com/office/officeart/2009/3/layout/StepUpProcess"/>
    <dgm:cxn modelId="{B79CD4EC-7033-9C4E-A294-FE412D3E7618}" type="presParOf" srcId="{D3FA6EE8-4816-AD47-9F62-39D9A7960E4F}" destId="{62046A7E-3A80-8F44-B796-DBB6B0EB81F0}" srcOrd="0" destOrd="0" presId="urn:microsoft.com/office/officeart/2009/3/layout/StepUpProcess"/>
    <dgm:cxn modelId="{B6014420-C898-B941-ADAB-FB54A84B02A8}" type="presParOf" srcId="{E95BEF42-56CB-2341-A5B0-0C84E59D60C6}" destId="{B9FFBCA1-AF71-C846-B4DE-0DD8647B1614}" srcOrd="2" destOrd="0" presId="urn:microsoft.com/office/officeart/2009/3/layout/StepUpProcess"/>
    <dgm:cxn modelId="{C0AAD5E3-FB1A-394B-9ADD-FD92DADD9BDC}" type="presParOf" srcId="{B9FFBCA1-AF71-C846-B4DE-0DD8647B1614}" destId="{CB30F0B6-C4C8-B243-B82A-F227507E1555}" srcOrd="0" destOrd="0" presId="urn:microsoft.com/office/officeart/2009/3/layout/StepUpProcess"/>
    <dgm:cxn modelId="{653F46BF-9F1D-C648-9FCF-6CF4AFB37CD3}" type="presParOf" srcId="{B9FFBCA1-AF71-C846-B4DE-0DD8647B1614}" destId="{27EEF105-3D76-8949-B5E2-9FCF7AD0F106}" srcOrd="1" destOrd="0" presId="urn:microsoft.com/office/officeart/2009/3/layout/StepUpProcess"/>
    <dgm:cxn modelId="{3789862F-FE73-9B46-8AE3-0520CB1C43D8}" type="presParOf" srcId="{B9FFBCA1-AF71-C846-B4DE-0DD8647B1614}" destId="{79149286-B9F1-A846-BADD-0F8DECD73B7F}" srcOrd="2" destOrd="0" presId="urn:microsoft.com/office/officeart/2009/3/layout/StepUpProcess"/>
    <dgm:cxn modelId="{C27F36AA-A8B6-AB43-9B86-3C5FB27B190B}" type="presParOf" srcId="{E95BEF42-56CB-2341-A5B0-0C84E59D60C6}" destId="{E24C3B47-0F43-C445-B1FD-6C89E81E1D31}" srcOrd="3" destOrd="0" presId="urn:microsoft.com/office/officeart/2009/3/layout/StepUpProcess"/>
    <dgm:cxn modelId="{F03663DB-256F-6A41-AFA3-76293EE43AF2}" type="presParOf" srcId="{E24C3B47-0F43-C445-B1FD-6C89E81E1D31}" destId="{80F7E751-99FE-5C4C-926B-391D0F8B3AA6}" srcOrd="0" destOrd="0" presId="urn:microsoft.com/office/officeart/2009/3/layout/StepUpProcess"/>
    <dgm:cxn modelId="{44E24235-346D-224C-A571-ED34EEBCB88C}" type="presParOf" srcId="{E95BEF42-56CB-2341-A5B0-0C84E59D60C6}" destId="{F3DD3D0B-A85C-8049-9D85-955D7A3F05FF}" srcOrd="4" destOrd="0" presId="urn:microsoft.com/office/officeart/2009/3/layout/StepUpProcess"/>
    <dgm:cxn modelId="{F6FA2B59-6136-AC46-BAE1-DD5B7EC9AB84}" type="presParOf" srcId="{F3DD3D0B-A85C-8049-9D85-955D7A3F05FF}" destId="{8D57028C-6C3C-584D-8449-821890415DF3}" srcOrd="0" destOrd="0" presId="urn:microsoft.com/office/officeart/2009/3/layout/StepUpProcess"/>
    <dgm:cxn modelId="{BE5A783A-035C-7448-BBE3-73545A8BEB01}" type="presParOf" srcId="{F3DD3D0B-A85C-8049-9D85-955D7A3F05FF}" destId="{E2100B45-1EDE-C448-9DC6-82D052E14D6E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56CC822A-CD99-480F-B9F4-37E7CC90CC2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7900E4-8F48-4C46-B994-855470E6C663}">
      <dgm:prSet/>
      <dgm:spPr/>
      <dgm:t>
        <a:bodyPr/>
        <a:lstStyle/>
        <a:p>
          <a:r>
            <a:rPr lang="en-US"/>
            <a:t>3 Faktorlu PCC -</a:t>
          </a:r>
          <a:r>
            <a:rPr lang="en-US" b="0" i="0"/>
            <a:t> FII, FIX, FX</a:t>
          </a:r>
          <a:endParaRPr lang="en-US"/>
        </a:p>
      </dgm:t>
    </dgm:pt>
    <dgm:pt modelId="{FCDE1811-8B1F-4874-9460-A9357A9AEF9F}" type="parTrans" cxnId="{983E52E7-AA8D-4AD2-BE03-2300616775FF}">
      <dgm:prSet/>
      <dgm:spPr/>
      <dgm:t>
        <a:bodyPr/>
        <a:lstStyle/>
        <a:p>
          <a:endParaRPr lang="en-US"/>
        </a:p>
      </dgm:t>
    </dgm:pt>
    <dgm:pt modelId="{CB7AA816-AFE7-414E-A4EB-2415BC306D1F}" type="sibTrans" cxnId="{983E52E7-AA8D-4AD2-BE03-2300616775FF}">
      <dgm:prSet/>
      <dgm:spPr/>
      <dgm:t>
        <a:bodyPr/>
        <a:lstStyle/>
        <a:p>
          <a:endParaRPr lang="en-US"/>
        </a:p>
      </dgm:t>
    </dgm:pt>
    <dgm:pt modelId="{B15D9427-019C-4971-A939-FD6F539CFDD2}">
      <dgm:prSet/>
      <dgm:spPr/>
      <dgm:t>
        <a:bodyPr/>
        <a:lstStyle/>
        <a:p>
          <a:r>
            <a:rPr lang="en-US" dirty="0"/>
            <a:t>4 </a:t>
          </a:r>
          <a:r>
            <a:rPr lang="en-US" dirty="0" err="1"/>
            <a:t>Faktorlu</a:t>
          </a:r>
          <a:r>
            <a:rPr lang="en-US" dirty="0"/>
            <a:t> PCC - </a:t>
          </a:r>
          <a:r>
            <a:rPr lang="en-US" b="0" i="0" dirty="0"/>
            <a:t>FII, FVII, FIX, FX </a:t>
          </a:r>
          <a:endParaRPr lang="en-US" dirty="0"/>
        </a:p>
      </dgm:t>
    </dgm:pt>
    <dgm:pt modelId="{862015D0-76C3-4C55-AA7B-92ED0E4A98D5}" type="parTrans" cxnId="{8F273231-18F4-4B38-8682-F0B9BAE6E966}">
      <dgm:prSet/>
      <dgm:spPr/>
      <dgm:t>
        <a:bodyPr/>
        <a:lstStyle/>
        <a:p>
          <a:endParaRPr lang="en-US"/>
        </a:p>
      </dgm:t>
    </dgm:pt>
    <dgm:pt modelId="{80F88210-E8B3-4DD3-A28A-D5FE49BCFF5B}" type="sibTrans" cxnId="{8F273231-18F4-4B38-8682-F0B9BAE6E966}">
      <dgm:prSet/>
      <dgm:spPr/>
      <dgm:t>
        <a:bodyPr/>
        <a:lstStyle/>
        <a:p>
          <a:endParaRPr lang="en-US"/>
        </a:p>
      </dgm:t>
    </dgm:pt>
    <dgm:pt modelId="{5788EAE0-1466-4BF6-BE9E-D87F79B40229}">
      <dgm:prSet/>
      <dgm:spPr/>
      <dgm:t>
        <a:bodyPr/>
        <a:lstStyle/>
        <a:p>
          <a:r>
            <a:rPr lang="en-US" dirty="0" err="1"/>
            <a:t>aPCC</a:t>
          </a:r>
          <a:r>
            <a:rPr lang="en-US" dirty="0"/>
            <a:t> - </a:t>
          </a:r>
          <a:r>
            <a:rPr lang="en-US" b="0" i="0" dirty="0"/>
            <a:t>FII, (FVII), FIX, FX + </a:t>
          </a:r>
          <a:r>
            <a:rPr lang="en-US" b="0" i="0" dirty="0" err="1"/>
            <a:t>antikoaqulyant</a:t>
          </a:r>
          <a:r>
            <a:rPr lang="en-US" b="0" i="0" dirty="0"/>
            <a:t> </a:t>
          </a:r>
          <a:r>
            <a:rPr lang="en-US" b="0" i="0" dirty="0" err="1"/>
            <a:t>proteinlər</a:t>
          </a:r>
          <a:r>
            <a:rPr lang="en-US" b="0" i="0" dirty="0"/>
            <a:t> C, S</a:t>
          </a:r>
          <a:endParaRPr lang="en-US" dirty="0"/>
        </a:p>
      </dgm:t>
    </dgm:pt>
    <dgm:pt modelId="{F2F22F39-0FE1-4C60-85E6-ED2C5755E189}" type="parTrans" cxnId="{69604D15-F1A7-45C7-A297-339A51CD53CA}">
      <dgm:prSet/>
      <dgm:spPr/>
      <dgm:t>
        <a:bodyPr/>
        <a:lstStyle/>
        <a:p>
          <a:endParaRPr lang="en-US"/>
        </a:p>
      </dgm:t>
    </dgm:pt>
    <dgm:pt modelId="{00C9FDFA-FFFB-4705-B559-719D51ED83B7}" type="sibTrans" cxnId="{69604D15-F1A7-45C7-A297-339A51CD53CA}">
      <dgm:prSet/>
      <dgm:spPr/>
      <dgm:t>
        <a:bodyPr/>
        <a:lstStyle/>
        <a:p>
          <a:endParaRPr lang="en-US"/>
        </a:p>
      </dgm:t>
    </dgm:pt>
    <dgm:pt modelId="{C8234B34-7094-144B-803D-18D7FC6058F7}" type="pres">
      <dgm:prSet presAssocID="{56CC822A-CD99-480F-B9F4-37E7CC90CC28}" presName="linear" presStyleCnt="0">
        <dgm:presLayoutVars>
          <dgm:animLvl val="lvl"/>
          <dgm:resizeHandles val="exact"/>
        </dgm:presLayoutVars>
      </dgm:prSet>
      <dgm:spPr/>
    </dgm:pt>
    <dgm:pt modelId="{715408FD-9AA4-B046-A8AC-8BBE898CBDBF}" type="pres">
      <dgm:prSet presAssocID="{5E7900E4-8F48-4C46-B994-855470E6C66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422AAE1B-2698-3B41-8C21-71223ED738CD}" type="pres">
      <dgm:prSet presAssocID="{CB7AA816-AFE7-414E-A4EB-2415BC306D1F}" presName="spacer" presStyleCnt="0"/>
      <dgm:spPr/>
    </dgm:pt>
    <dgm:pt modelId="{554AB769-0AF0-3D40-BF85-1790751BE3D9}" type="pres">
      <dgm:prSet presAssocID="{B15D9427-019C-4971-A939-FD6F539CFDD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D354BD6-60D5-8148-82BA-1AF55DBC9973}" type="pres">
      <dgm:prSet presAssocID="{80F88210-E8B3-4DD3-A28A-D5FE49BCFF5B}" presName="spacer" presStyleCnt="0"/>
      <dgm:spPr/>
    </dgm:pt>
    <dgm:pt modelId="{09758ECB-6EB7-B24D-97BD-8A2A4DD2144D}" type="pres">
      <dgm:prSet presAssocID="{5788EAE0-1466-4BF6-BE9E-D87F79B4022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69604D15-F1A7-45C7-A297-339A51CD53CA}" srcId="{56CC822A-CD99-480F-B9F4-37E7CC90CC28}" destId="{5788EAE0-1466-4BF6-BE9E-D87F79B40229}" srcOrd="2" destOrd="0" parTransId="{F2F22F39-0FE1-4C60-85E6-ED2C5755E189}" sibTransId="{00C9FDFA-FFFB-4705-B559-719D51ED83B7}"/>
    <dgm:cxn modelId="{3AB54427-3B4B-4E45-A59C-3BB0E8C18CB1}" type="presOf" srcId="{5E7900E4-8F48-4C46-B994-855470E6C663}" destId="{715408FD-9AA4-B046-A8AC-8BBE898CBDBF}" srcOrd="0" destOrd="0" presId="urn:microsoft.com/office/officeart/2005/8/layout/vList2"/>
    <dgm:cxn modelId="{BD90E02E-C52C-494A-9CD4-D0B886DF276B}" type="presOf" srcId="{B15D9427-019C-4971-A939-FD6F539CFDD2}" destId="{554AB769-0AF0-3D40-BF85-1790751BE3D9}" srcOrd="0" destOrd="0" presId="urn:microsoft.com/office/officeart/2005/8/layout/vList2"/>
    <dgm:cxn modelId="{8F273231-18F4-4B38-8682-F0B9BAE6E966}" srcId="{56CC822A-CD99-480F-B9F4-37E7CC90CC28}" destId="{B15D9427-019C-4971-A939-FD6F539CFDD2}" srcOrd="1" destOrd="0" parTransId="{862015D0-76C3-4C55-AA7B-92ED0E4A98D5}" sibTransId="{80F88210-E8B3-4DD3-A28A-D5FE49BCFF5B}"/>
    <dgm:cxn modelId="{4A22CB48-0436-1044-AED0-E729E883D57C}" type="presOf" srcId="{56CC822A-CD99-480F-B9F4-37E7CC90CC28}" destId="{C8234B34-7094-144B-803D-18D7FC6058F7}" srcOrd="0" destOrd="0" presId="urn:microsoft.com/office/officeart/2005/8/layout/vList2"/>
    <dgm:cxn modelId="{CF54326D-7837-7949-B236-572AE9B47DE5}" type="presOf" srcId="{5788EAE0-1466-4BF6-BE9E-D87F79B40229}" destId="{09758ECB-6EB7-B24D-97BD-8A2A4DD2144D}" srcOrd="0" destOrd="0" presId="urn:microsoft.com/office/officeart/2005/8/layout/vList2"/>
    <dgm:cxn modelId="{983E52E7-AA8D-4AD2-BE03-2300616775FF}" srcId="{56CC822A-CD99-480F-B9F4-37E7CC90CC28}" destId="{5E7900E4-8F48-4C46-B994-855470E6C663}" srcOrd="0" destOrd="0" parTransId="{FCDE1811-8B1F-4874-9460-A9357A9AEF9F}" sibTransId="{CB7AA816-AFE7-414E-A4EB-2415BC306D1F}"/>
    <dgm:cxn modelId="{89DE174A-7FDB-6147-AD33-794E76461D9E}" type="presParOf" srcId="{C8234B34-7094-144B-803D-18D7FC6058F7}" destId="{715408FD-9AA4-B046-A8AC-8BBE898CBDBF}" srcOrd="0" destOrd="0" presId="urn:microsoft.com/office/officeart/2005/8/layout/vList2"/>
    <dgm:cxn modelId="{5378706E-4F6B-7542-BEFF-D6C9AC7CE168}" type="presParOf" srcId="{C8234B34-7094-144B-803D-18D7FC6058F7}" destId="{422AAE1B-2698-3B41-8C21-71223ED738CD}" srcOrd="1" destOrd="0" presId="urn:microsoft.com/office/officeart/2005/8/layout/vList2"/>
    <dgm:cxn modelId="{DF25BFF1-42B3-A54D-80D3-E22525817BA3}" type="presParOf" srcId="{C8234B34-7094-144B-803D-18D7FC6058F7}" destId="{554AB769-0AF0-3D40-BF85-1790751BE3D9}" srcOrd="2" destOrd="0" presId="urn:microsoft.com/office/officeart/2005/8/layout/vList2"/>
    <dgm:cxn modelId="{241C2314-C7E4-C848-8F59-9158B8D97A0C}" type="presParOf" srcId="{C8234B34-7094-144B-803D-18D7FC6058F7}" destId="{8D354BD6-60D5-8148-82BA-1AF55DBC9973}" srcOrd="3" destOrd="0" presId="urn:microsoft.com/office/officeart/2005/8/layout/vList2"/>
    <dgm:cxn modelId="{544BE9A3-4DD8-C246-BCF2-48F708E4CAFF}" type="presParOf" srcId="{C8234B34-7094-144B-803D-18D7FC6058F7}" destId="{09758ECB-6EB7-B24D-97BD-8A2A4DD2144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E87C-5B66-594A-93E8-13CD04929C3A}">
      <dsp:nvSpPr>
        <dsp:cNvPr id="0" name=""/>
        <dsp:cNvSpPr/>
      </dsp:nvSpPr>
      <dsp:spPr>
        <a:xfrm>
          <a:off x="0" y="398104"/>
          <a:ext cx="1082732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/>
            <a:t>qanaxma </a:t>
          </a:r>
          <a:r>
            <a:rPr lang="en-US" sz="1700" kern="1200" dirty="0" err="1"/>
            <a:t>əlamətləri</a:t>
          </a:r>
          <a:r>
            <a:rPr lang="en-US" sz="1700" kern="1200" dirty="0"/>
            <a:t> </a:t>
          </a:r>
          <a:r>
            <a:rPr lang="en-US" sz="1700" kern="1200" dirty="0" err="1"/>
            <a:t>yoxdur</a:t>
          </a:r>
          <a:endParaRPr lang="ru-RU" sz="1700" kern="1200" dirty="0"/>
        </a:p>
      </dsp:txBody>
      <dsp:txXfrm>
        <a:off x="0" y="398104"/>
        <a:ext cx="10827326" cy="722925"/>
      </dsp:txXfrm>
    </dsp:sp>
    <dsp:sp modelId="{EEBBC9BE-3921-7643-9DF6-C81655295B65}">
      <dsp:nvSpPr>
        <dsp:cNvPr id="0" name=""/>
        <dsp:cNvSpPr/>
      </dsp:nvSpPr>
      <dsp:spPr>
        <a:xfrm>
          <a:off x="541366" y="147184"/>
          <a:ext cx="757912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 dirty="0"/>
            <a:t>Tip 0</a:t>
          </a:r>
          <a:endParaRPr lang="ru-RU" sz="1700" kern="1200" dirty="0"/>
        </a:p>
      </dsp:txBody>
      <dsp:txXfrm>
        <a:off x="565864" y="171682"/>
        <a:ext cx="7530132" cy="452844"/>
      </dsp:txXfrm>
    </dsp:sp>
    <dsp:sp modelId="{25C83DA5-79DB-A244-93E8-C5DBBFB9DD12}">
      <dsp:nvSpPr>
        <dsp:cNvPr id="0" name=""/>
        <dsp:cNvSpPr/>
      </dsp:nvSpPr>
      <dsp:spPr>
        <a:xfrm>
          <a:off x="0" y="1463749"/>
          <a:ext cx="10827326" cy="9639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Hospitalizasiya</a:t>
          </a:r>
          <a:r>
            <a:rPr lang="en-US" sz="1700" kern="1200" dirty="0"/>
            <a:t> </a:t>
          </a:r>
          <a:r>
            <a:rPr lang="en-US" sz="1700" kern="1200" dirty="0" err="1"/>
            <a:t>və</a:t>
          </a:r>
          <a:r>
            <a:rPr lang="en-US" sz="1700" kern="1200" dirty="0"/>
            <a:t> </a:t>
          </a:r>
          <a:r>
            <a:rPr lang="en-US" sz="1700" kern="1200" dirty="0" err="1"/>
            <a:t>ya</a:t>
          </a:r>
          <a:r>
            <a:rPr lang="en-US" sz="1700" kern="1200" dirty="0"/>
            <a:t> </a:t>
          </a:r>
          <a:r>
            <a:rPr lang="en-US" sz="1700" kern="1200" dirty="0" err="1"/>
            <a:t>müalicə</a:t>
          </a:r>
          <a:r>
            <a:rPr lang="en-US" sz="1700" kern="1200" dirty="0"/>
            <a:t> </a:t>
          </a:r>
          <a:r>
            <a:rPr lang="en-US" sz="1700" kern="1200" dirty="0" err="1"/>
            <a:t>tələb</a:t>
          </a:r>
          <a:r>
            <a:rPr lang="en-US" sz="1700" kern="1200" dirty="0"/>
            <a:t> </a:t>
          </a:r>
          <a:r>
            <a:rPr lang="en-US" sz="1700" kern="1200" dirty="0" err="1"/>
            <a:t>etməyən</a:t>
          </a:r>
          <a:r>
            <a:rPr lang="en-US" sz="1700" kern="1200" dirty="0"/>
            <a:t> </a:t>
          </a:r>
          <a:r>
            <a:rPr lang="en-US" sz="1700" kern="1200" dirty="0" err="1"/>
            <a:t>əhəmiyyətsiz</a:t>
          </a:r>
          <a:r>
            <a:rPr lang="en-US" sz="1700" kern="1200" dirty="0"/>
            <a:t> qanaxma (</a:t>
          </a:r>
          <a:r>
            <a:rPr lang="en-US" sz="1700" kern="1200" dirty="0" err="1"/>
            <a:t>məsələn</a:t>
          </a:r>
          <a:r>
            <a:rPr lang="en-US" sz="1700" kern="1200" dirty="0"/>
            <a:t>, </a:t>
          </a:r>
          <a:r>
            <a:rPr lang="en-US" sz="1700" kern="1200" dirty="0" err="1"/>
            <a:t>göyərmə</a:t>
          </a:r>
          <a:r>
            <a:rPr lang="en-US" sz="1700" kern="1200" dirty="0"/>
            <a:t>, hematoma, </a:t>
          </a:r>
          <a:r>
            <a:rPr lang="en-US" sz="1700" kern="1200" dirty="0" err="1"/>
            <a:t>burun</a:t>
          </a:r>
          <a:r>
            <a:rPr lang="en-US" sz="1700" kern="1200" dirty="0"/>
            <a:t> </a:t>
          </a:r>
          <a:r>
            <a:rPr lang="en-US" sz="1700" kern="1200" dirty="0" err="1"/>
            <a:t>qanaxmaları</a:t>
          </a:r>
          <a:r>
            <a:rPr lang="en-US" sz="1700" kern="1200" dirty="0"/>
            <a:t> </a:t>
          </a:r>
          <a:r>
            <a:rPr lang="en-US" sz="1700" kern="1200" dirty="0" err="1"/>
            <a:t>və</a:t>
          </a:r>
          <a:r>
            <a:rPr lang="en-US" sz="1700" kern="1200" dirty="0"/>
            <a:t> s.)</a:t>
          </a:r>
          <a:endParaRPr lang="ru-RU" sz="1700" kern="1200" dirty="0"/>
        </a:p>
      </dsp:txBody>
      <dsp:txXfrm>
        <a:off x="0" y="1463749"/>
        <a:ext cx="10827326" cy="963900"/>
      </dsp:txXfrm>
    </dsp:sp>
    <dsp:sp modelId="{13453534-EFC7-A74F-85FD-0D9EB7C2F287}">
      <dsp:nvSpPr>
        <dsp:cNvPr id="0" name=""/>
        <dsp:cNvSpPr/>
      </dsp:nvSpPr>
      <dsp:spPr>
        <a:xfrm>
          <a:off x="541366" y="1212829"/>
          <a:ext cx="7579128" cy="501840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 dirty="0"/>
            <a:t>Tip 1</a:t>
          </a:r>
          <a:endParaRPr lang="ru-RU" sz="1700" kern="1200" dirty="0"/>
        </a:p>
      </dsp:txBody>
      <dsp:txXfrm>
        <a:off x="565864" y="1237327"/>
        <a:ext cx="7530132" cy="452844"/>
      </dsp:txXfrm>
    </dsp:sp>
    <dsp:sp modelId="{85955801-F859-8C44-BCDE-2CC3C4B0E131}">
      <dsp:nvSpPr>
        <dsp:cNvPr id="0" name=""/>
        <dsp:cNvSpPr/>
      </dsp:nvSpPr>
      <dsp:spPr>
        <a:xfrm>
          <a:off x="0" y="2770369"/>
          <a:ext cx="10827326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Əhəmiyyətli</a:t>
          </a:r>
          <a:r>
            <a:rPr lang="en-US" sz="1700" kern="1200" dirty="0"/>
            <a:t>, </a:t>
          </a:r>
          <a:r>
            <a:rPr lang="en-US" sz="1700" kern="1200" dirty="0" err="1"/>
            <a:t>lakin</a:t>
          </a:r>
          <a:r>
            <a:rPr lang="en-US" sz="1700" kern="1200" dirty="0"/>
            <a:t> 3, 4 </a:t>
          </a:r>
          <a:r>
            <a:rPr lang="en-US" sz="1700" kern="1200" dirty="0" err="1"/>
            <a:t>və</a:t>
          </a:r>
          <a:r>
            <a:rPr lang="en-US" sz="1700" kern="1200" dirty="0"/>
            <a:t> </a:t>
          </a:r>
          <a:r>
            <a:rPr lang="en-US" sz="1700" kern="1200" dirty="0" err="1"/>
            <a:t>ya</a:t>
          </a:r>
          <a:r>
            <a:rPr lang="en-US" sz="1700" kern="1200" dirty="0"/>
            <a:t> 5-ci tip </a:t>
          </a:r>
          <a:r>
            <a:rPr lang="en-US" sz="1700" kern="1200" dirty="0" err="1"/>
            <a:t>meyarlara</a:t>
          </a:r>
          <a:r>
            <a:rPr lang="en-US" sz="1700" kern="1200" dirty="0"/>
            <a:t> </a:t>
          </a:r>
          <a:r>
            <a:rPr lang="en-US" sz="1700" kern="1200" dirty="0" err="1"/>
            <a:t>cavab</a:t>
          </a:r>
          <a:r>
            <a:rPr lang="en-US" sz="1700" kern="1200" dirty="0"/>
            <a:t> </a:t>
          </a:r>
          <a:r>
            <a:rPr lang="en-US" sz="1700" kern="1200" dirty="0" err="1"/>
            <a:t>verməyən</a:t>
          </a:r>
          <a:r>
            <a:rPr lang="en-US" sz="1700" kern="1200" dirty="0"/>
            <a:t> </a:t>
          </a:r>
          <a:r>
            <a:rPr lang="en-US" sz="1700" kern="1200" dirty="0" err="1"/>
            <a:t>klinik</a:t>
          </a:r>
          <a:r>
            <a:rPr lang="en-US" sz="1700" kern="1200" dirty="0"/>
            <a:t> </a:t>
          </a:r>
          <a:r>
            <a:rPr lang="en-US" sz="1700" kern="1200" dirty="0" err="1"/>
            <a:t>aşkarlanan</a:t>
          </a:r>
          <a:r>
            <a:rPr lang="en-US" sz="1700" kern="1200" dirty="0"/>
            <a:t> qanaxma </a:t>
          </a:r>
          <a:r>
            <a:rPr lang="en-US" sz="1700" kern="1200" dirty="0" err="1"/>
            <a:t>əlamətləri</a:t>
          </a:r>
          <a:r>
            <a:rPr lang="en-US" sz="1700" kern="1200" dirty="0"/>
            <a:t>. 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Aşağıdakı</a:t>
          </a:r>
          <a:r>
            <a:rPr lang="en-US" sz="1700" kern="1200" dirty="0"/>
            <a:t> </a:t>
          </a:r>
          <a:r>
            <a:rPr lang="en-US" sz="1700" kern="1200" dirty="0" err="1"/>
            <a:t>meyarlardan</a:t>
          </a:r>
          <a:r>
            <a:rPr lang="en-US" sz="1700" kern="1200" dirty="0"/>
            <a:t> </a:t>
          </a:r>
          <a:r>
            <a:rPr lang="en-US" sz="1700" kern="1200" dirty="0" err="1"/>
            <a:t>ən</a:t>
          </a:r>
          <a:r>
            <a:rPr lang="en-US" sz="1700" kern="1200" dirty="0"/>
            <a:t> </a:t>
          </a:r>
          <a:r>
            <a:rPr lang="en-US" sz="1700" kern="1200" dirty="0" err="1"/>
            <a:t>azı</a:t>
          </a:r>
          <a:r>
            <a:rPr lang="en-US" sz="1700" kern="1200" dirty="0"/>
            <a:t> 1-nə </a:t>
          </a:r>
          <a:r>
            <a:rPr lang="en-US" sz="1700" kern="1200" dirty="0" err="1"/>
            <a:t>cavab</a:t>
          </a:r>
          <a:r>
            <a:rPr lang="en-US" sz="1700" kern="1200" dirty="0"/>
            <a:t> </a:t>
          </a:r>
          <a:r>
            <a:rPr lang="en-US" sz="1700" kern="1200" dirty="0" err="1"/>
            <a:t>verməlidir</a:t>
          </a:r>
          <a:r>
            <a:rPr lang="en-US" sz="1700" kern="1200" dirty="0"/>
            <a:t>: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 err="1"/>
            <a:t>Müdaxilə</a:t>
          </a:r>
          <a:r>
            <a:rPr lang="en-US" sz="1700" kern="1200" dirty="0"/>
            <a:t> </a:t>
          </a:r>
          <a:r>
            <a:rPr lang="en-US" sz="1700" kern="1200" dirty="0" err="1"/>
            <a:t>tələb</a:t>
          </a:r>
          <a:r>
            <a:rPr lang="en-US" sz="1700" kern="1200" dirty="0"/>
            <a:t> </a:t>
          </a:r>
          <a:r>
            <a:rPr lang="en-US" sz="1700" kern="1200" dirty="0" err="1"/>
            <a:t>etməli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 err="1"/>
            <a:t>Hospitalizasiyaya</a:t>
          </a:r>
          <a:r>
            <a:rPr lang="en-US" sz="1700" kern="1200" dirty="0"/>
            <a:t> </a:t>
          </a:r>
          <a:r>
            <a:rPr lang="en-US" sz="1700" kern="1200" dirty="0" err="1"/>
            <a:t>səbəb</a:t>
          </a:r>
          <a:r>
            <a:rPr lang="en-US" sz="1700" kern="1200" dirty="0"/>
            <a:t> </a:t>
          </a:r>
          <a:r>
            <a:rPr lang="en-US" sz="1700" kern="1200" dirty="0" err="1"/>
            <a:t>olmalı</a:t>
          </a:r>
          <a:endParaRPr lang="en-US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en-US" sz="1700" kern="1200" dirty="0" err="1"/>
            <a:t>Dərhal</a:t>
          </a:r>
          <a:r>
            <a:rPr lang="en-US" sz="1700" kern="1200" dirty="0"/>
            <a:t> </a:t>
          </a:r>
          <a:r>
            <a:rPr lang="en-US" sz="1700" kern="1200" dirty="0" err="1"/>
            <a:t>dəyərləndirilməli</a:t>
          </a:r>
          <a:endParaRPr lang="en-US" sz="1700" kern="1200" dirty="0"/>
        </a:p>
      </dsp:txBody>
      <dsp:txXfrm>
        <a:off x="0" y="2770369"/>
        <a:ext cx="10827326" cy="1820700"/>
      </dsp:txXfrm>
    </dsp:sp>
    <dsp:sp modelId="{3EECBF2C-6662-164D-8160-4CFD3341C64A}">
      <dsp:nvSpPr>
        <dsp:cNvPr id="0" name=""/>
        <dsp:cNvSpPr/>
      </dsp:nvSpPr>
      <dsp:spPr>
        <a:xfrm>
          <a:off x="541366" y="2519449"/>
          <a:ext cx="7579128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 dirty="0"/>
            <a:t>Tip 2</a:t>
          </a:r>
          <a:endParaRPr lang="ru-RU" sz="1700" kern="1200" dirty="0"/>
        </a:p>
      </dsp:txBody>
      <dsp:txXfrm>
        <a:off x="565864" y="2543947"/>
        <a:ext cx="7530132" cy="452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E87C-5B66-594A-93E8-13CD04929C3A}">
      <dsp:nvSpPr>
        <dsp:cNvPr id="0" name=""/>
        <dsp:cNvSpPr/>
      </dsp:nvSpPr>
      <dsp:spPr>
        <a:xfrm>
          <a:off x="0" y="413776"/>
          <a:ext cx="10827326" cy="7229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Tibbi</a:t>
          </a:r>
          <a:r>
            <a:rPr lang="en-US" sz="1700" kern="1200" dirty="0"/>
            <a:t> </a:t>
          </a:r>
          <a:r>
            <a:rPr lang="en-US" sz="1700" kern="1200" dirty="0" err="1"/>
            <a:t>heyət</a:t>
          </a:r>
          <a:r>
            <a:rPr lang="en-US" sz="1700" kern="1200" dirty="0"/>
            <a:t> </a:t>
          </a:r>
          <a:r>
            <a:rPr lang="en-US" sz="1700" kern="1200" dirty="0" err="1"/>
            <a:t>tərəfindən</a:t>
          </a:r>
          <a:r>
            <a:rPr lang="en-US" sz="1700" kern="1200" dirty="0"/>
            <a:t> </a:t>
          </a:r>
          <a:r>
            <a:rPr lang="en-US" sz="1700" kern="1200" dirty="0" err="1"/>
            <a:t>klinik</a:t>
          </a:r>
          <a:r>
            <a:rPr lang="en-US" sz="1700" kern="1200" dirty="0"/>
            <a:t> </a:t>
          </a:r>
          <a:r>
            <a:rPr lang="en-US" sz="1700" kern="1200" dirty="0" err="1"/>
            <a:t>və</a:t>
          </a:r>
          <a:r>
            <a:rPr lang="en-US" sz="1700" kern="1200" dirty="0"/>
            <a:t> </a:t>
          </a:r>
          <a:r>
            <a:rPr lang="en-US" sz="1700" kern="1200" dirty="0" err="1"/>
            <a:t>laborator</a:t>
          </a:r>
          <a:r>
            <a:rPr lang="en-US" sz="1700" kern="1200" dirty="0"/>
            <a:t> </a:t>
          </a:r>
          <a:r>
            <a:rPr lang="en-US" sz="1700" kern="1200" dirty="0" err="1"/>
            <a:t>təsdiqlənmiş</a:t>
          </a:r>
          <a:r>
            <a:rPr lang="en-US" sz="1700" kern="1200" dirty="0"/>
            <a:t> qanaxma:</a:t>
          </a:r>
          <a:endParaRPr lang="ru-RU" sz="1700" kern="1200" dirty="0"/>
        </a:p>
      </dsp:txBody>
      <dsp:txXfrm>
        <a:off x="0" y="413776"/>
        <a:ext cx="10827326" cy="722925"/>
      </dsp:txXfrm>
    </dsp:sp>
    <dsp:sp modelId="{EEBBC9BE-3921-7643-9DF6-C81655295B65}">
      <dsp:nvSpPr>
        <dsp:cNvPr id="0" name=""/>
        <dsp:cNvSpPr/>
      </dsp:nvSpPr>
      <dsp:spPr>
        <a:xfrm>
          <a:off x="541366" y="162856"/>
          <a:ext cx="7579128" cy="50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/>
            <a:t>Tip 3</a:t>
          </a:r>
          <a:endParaRPr lang="ru-RU" sz="1700" kern="1200" dirty="0"/>
        </a:p>
      </dsp:txBody>
      <dsp:txXfrm>
        <a:off x="565864" y="187354"/>
        <a:ext cx="7530132" cy="452844"/>
      </dsp:txXfrm>
    </dsp:sp>
    <dsp:sp modelId="{25C83DA5-79DB-A244-93E8-C5DBBFB9DD12}">
      <dsp:nvSpPr>
        <dsp:cNvPr id="0" name=""/>
        <dsp:cNvSpPr/>
      </dsp:nvSpPr>
      <dsp:spPr>
        <a:xfrm>
          <a:off x="0" y="1479421"/>
          <a:ext cx="1082732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Aşkar</a:t>
          </a:r>
          <a:r>
            <a:rPr lang="en-US" sz="1700" kern="1200" dirty="0"/>
            <a:t> qanaxma </a:t>
          </a:r>
          <a:r>
            <a:rPr lang="en-US" sz="1700" kern="1200" dirty="0" err="1"/>
            <a:t>ilə</a:t>
          </a:r>
          <a:r>
            <a:rPr lang="en-US" sz="1700" kern="1200" dirty="0"/>
            <a:t> </a:t>
          </a:r>
          <a:r>
            <a:rPr lang="en-US" sz="1700" kern="1200" dirty="0" err="1"/>
            <a:t>hər</a:t>
          </a:r>
          <a:r>
            <a:rPr lang="en-US" sz="1700" kern="1200" dirty="0"/>
            <a:t> </a:t>
          </a:r>
          <a:r>
            <a:rPr lang="en-US" sz="1700" kern="1200" dirty="0" err="1"/>
            <a:t>hansı</a:t>
          </a:r>
          <a:r>
            <a:rPr lang="en-US" sz="1700" kern="1200" dirty="0"/>
            <a:t> </a:t>
          </a:r>
          <a:r>
            <a:rPr lang="en-US" sz="1700" kern="1200" dirty="0" err="1"/>
            <a:t>bir</a:t>
          </a:r>
          <a:r>
            <a:rPr lang="en-US" sz="1700" kern="1200" dirty="0"/>
            <a:t> </a:t>
          </a:r>
          <a:r>
            <a:rPr lang="en-US" sz="1700" kern="1200" dirty="0" err="1"/>
            <a:t>qan</a:t>
          </a:r>
          <a:r>
            <a:rPr lang="en-US" sz="1700" kern="1200" dirty="0"/>
            <a:t> </a:t>
          </a:r>
          <a:r>
            <a:rPr lang="en-US" sz="1700" kern="1200" dirty="0" err="1"/>
            <a:t>itirmə</a:t>
          </a:r>
          <a:r>
            <a:rPr lang="en-US" sz="1700" kern="1200" dirty="0"/>
            <a:t>
</a:t>
          </a:r>
          <a:r>
            <a:rPr lang="en-US" sz="1700" kern="1200" dirty="0" err="1"/>
            <a:t>aşkar</a:t>
          </a:r>
          <a:r>
            <a:rPr lang="en-US" sz="1700" kern="1200" dirty="0"/>
            <a:t> qanaxma </a:t>
          </a:r>
          <a:r>
            <a:rPr lang="en-US" sz="1700" kern="1200" dirty="0" err="1"/>
            <a:t>və</a:t>
          </a:r>
          <a:r>
            <a:rPr lang="en-US" sz="1700" kern="1200" dirty="0"/>
            <a:t> hemoglobin </a:t>
          </a:r>
          <a:r>
            <a:rPr lang="en-US" sz="1700" kern="1200" dirty="0" err="1"/>
            <a:t>azalması</a:t>
          </a:r>
          <a:r>
            <a:rPr lang="en-US" sz="1700" kern="1200" dirty="0"/>
            <a:t> ≥3 - &lt;5 q/dL</a:t>
          </a:r>
          <a:endParaRPr lang="ru-RU" sz="1700" kern="1200" dirty="0"/>
        </a:p>
      </dsp:txBody>
      <dsp:txXfrm>
        <a:off x="0" y="1479421"/>
        <a:ext cx="10827326" cy="990675"/>
      </dsp:txXfrm>
    </dsp:sp>
    <dsp:sp modelId="{13453534-EFC7-A74F-85FD-0D9EB7C2F287}">
      <dsp:nvSpPr>
        <dsp:cNvPr id="0" name=""/>
        <dsp:cNvSpPr/>
      </dsp:nvSpPr>
      <dsp:spPr>
        <a:xfrm>
          <a:off x="541366" y="1228501"/>
          <a:ext cx="7579128" cy="501840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 dirty="0"/>
            <a:t> BARC tip 3a</a:t>
          </a:r>
          <a:endParaRPr lang="ru-RU" sz="1700" kern="1200" dirty="0"/>
        </a:p>
      </dsp:txBody>
      <dsp:txXfrm>
        <a:off x="565864" y="1252999"/>
        <a:ext cx="7530132" cy="452844"/>
      </dsp:txXfrm>
    </dsp:sp>
    <dsp:sp modelId="{ABDA7D11-66AE-194C-ADE2-E04A3AD69F5D}">
      <dsp:nvSpPr>
        <dsp:cNvPr id="0" name=""/>
        <dsp:cNvSpPr/>
      </dsp:nvSpPr>
      <dsp:spPr>
        <a:xfrm>
          <a:off x="0" y="2812816"/>
          <a:ext cx="10827326" cy="1820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açıq</a:t>
          </a:r>
          <a:r>
            <a:rPr lang="en-US" sz="1700" kern="1200" dirty="0"/>
            <a:t> qanaxma </a:t>
          </a:r>
          <a:r>
            <a:rPr lang="en-US" sz="1700" kern="1200" dirty="0" err="1"/>
            <a:t>və</a:t>
          </a:r>
          <a:r>
            <a:rPr lang="en-US" sz="1700" kern="1200" dirty="0"/>
            <a:t> hemoglobin </a:t>
          </a:r>
          <a:r>
            <a:rPr lang="en-US" sz="1700" kern="1200" dirty="0" err="1"/>
            <a:t>azalması</a:t>
          </a:r>
          <a:r>
            <a:rPr lang="en-US" sz="1700" kern="1200" dirty="0"/>
            <a:t> &gt;5 q/dL
</a:t>
          </a:r>
          <a:r>
            <a:rPr lang="en-US" sz="1700" kern="1200" dirty="0" err="1"/>
            <a:t>Ürək</a:t>
          </a:r>
          <a:r>
            <a:rPr lang="en-US" sz="1700" kern="1200" dirty="0"/>
            <a:t> </a:t>
          </a:r>
          <a:r>
            <a:rPr lang="en-US" sz="1700" kern="1200" dirty="0" err="1"/>
            <a:t>tamponadası</a:t>
          </a:r>
          <a:r>
            <a:rPr lang="en-US" sz="1700" kern="1200" dirty="0"/>
            <a:t>
</a:t>
          </a:r>
          <a:r>
            <a:rPr lang="en-US" sz="1700" kern="1200" dirty="0" err="1"/>
            <a:t>Nəzarət</a:t>
          </a:r>
          <a:r>
            <a:rPr lang="en-US" sz="1700" kern="1200" dirty="0"/>
            <a:t> </a:t>
          </a:r>
          <a:r>
            <a:rPr lang="en-US" sz="1700" kern="1200" dirty="0" err="1"/>
            <a:t>üçün</a:t>
          </a:r>
          <a:r>
            <a:rPr lang="en-US" sz="1700" kern="1200" dirty="0"/>
            <a:t> </a:t>
          </a:r>
          <a:r>
            <a:rPr lang="en-US" sz="1700" kern="1200" dirty="0" err="1"/>
            <a:t>cərrahi</a:t>
          </a:r>
          <a:r>
            <a:rPr lang="en-US" sz="1700" kern="1200" dirty="0"/>
            <a:t> </a:t>
          </a:r>
          <a:r>
            <a:rPr lang="en-US" sz="1700" kern="1200" dirty="0" err="1"/>
            <a:t>müdaxilə</a:t>
          </a:r>
          <a:r>
            <a:rPr lang="en-US" sz="1700" kern="1200" dirty="0"/>
            <a:t> </a:t>
          </a:r>
          <a:r>
            <a:rPr lang="en-US" sz="1700" kern="1200" dirty="0" err="1"/>
            <a:t>tələb</a:t>
          </a:r>
          <a:r>
            <a:rPr lang="en-US" sz="1700" kern="1200" dirty="0"/>
            <a:t> </a:t>
          </a:r>
          <a:r>
            <a:rPr lang="en-US" sz="1700" kern="1200" dirty="0" err="1"/>
            <a:t>edən</a:t>
          </a:r>
          <a:r>
            <a:rPr lang="en-US" sz="1700" kern="1200" dirty="0"/>
            <a:t> qanaxma
    (</a:t>
          </a:r>
          <a:r>
            <a:rPr lang="en-US" sz="1700" kern="1200" dirty="0" err="1"/>
            <a:t>diş</a:t>
          </a:r>
          <a:r>
            <a:rPr lang="en-US" sz="1700" kern="1200" dirty="0"/>
            <a:t>/</a:t>
          </a:r>
          <a:r>
            <a:rPr lang="en-US" sz="1700" kern="1200" dirty="0" err="1"/>
            <a:t>burun</a:t>
          </a:r>
          <a:r>
            <a:rPr lang="en-US" sz="1700" kern="1200" dirty="0"/>
            <a:t>/</a:t>
          </a:r>
          <a:r>
            <a:rPr lang="en-US" sz="1700" kern="1200" dirty="0" err="1"/>
            <a:t>dəri</a:t>
          </a:r>
          <a:r>
            <a:rPr lang="en-US" sz="1700" kern="1200" dirty="0"/>
            <a:t>/</a:t>
          </a:r>
          <a:r>
            <a:rPr lang="en-US" sz="1700" kern="1200" dirty="0" err="1"/>
            <a:t>hemoroid</a:t>
          </a:r>
          <a:r>
            <a:rPr lang="en-US" sz="1700" kern="1200" dirty="0"/>
            <a:t> </a:t>
          </a:r>
          <a:r>
            <a:rPr lang="en-US" sz="1700" kern="1200" dirty="0" err="1"/>
            <a:t>istisna</a:t>
          </a:r>
          <a:r>
            <a:rPr lang="en-US" sz="1700" kern="1200" dirty="0"/>
            <a:t> </a:t>
          </a:r>
          <a:r>
            <a:rPr lang="en-US" sz="1700" kern="1200" dirty="0" err="1"/>
            <a:t>olmaqla</a:t>
          </a:r>
          <a:r>
            <a:rPr lang="en-US" sz="1700" kern="1200" dirty="0"/>
            <a:t>)
</a:t>
          </a:r>
          <a:r>
            <a:rPr lang="en-US" sz="1700" kern="1200" dirty="0" err="1"/>
            <a:t>İntravenöz</a:t>
          </a:r>
          <a:r>
            <a:rPr lang="en-US" sz="1700" kern="1200" dirty="0"/>
            <a:t> </a:t>
          </a:r>
          <a:r>
            <a:rPr lang="en-US" sz="1700" kern="1200" dirty="0" err="1"/>
            <a:t>vazoaktiv</a:t>
          </a:r>
          <a:r>
            <a:rPr lang="en-US" sz="1700" kern="1200" dirty="0"/>
            <a:t> </a:t>
          </a:r>
          <a:r>
            <a:rPr lang="en-US" sz="1700" kern="1200" dirty="0" err="1"/>
            <a:t>dərmanlar</a:t>
          </a:r>
          <a:r>
            <a:rPr lang="en-US" sz="1700" kern="1200" dirty="0"/>
            <a:t> </a:t>
          </a:r>
          <a:r>
            <a:rPr lang="en-US" sz="1700" kern="1200" dirty="0" err="1"/>
            <a:t>tələb</a:t>
          </a:r>
          <a:r>
            <a:rPr lang="en-US" sz="1700" kern="1200" dirty="0"/>
            <a:t> </a:t>
          </a:r>
          <a:r>
            <a:rPr lang="en-US" sz="1700" kern="1200" dirty="0" err="1"/>
            <a:t>edən</a:t>
          </a:r>
          <a:r>
            <a:rPr lang="en-US" sz="1700" kern="1200" dirty="0"/>
            <a:t> qanaxma</a:t>
          </a:r>
          <a:endParaRPr lang="ru-RU" sz="1700" kern="1200" dirty="0"/>
        </a:p>
      </dsp:txBody>
      <dsp:txXfrm>
        <a:off x="0" y="2812816"/>
        <a:ext cx="10827326" cy="1820700"/>
      </dsp:txXfrm>
    </dsp:sp>
    <dsp:sp modelId="{642BDD33-0325-DF44-841B-0F561C83A9CE}">
      <dsp:nvSpPr>
        <dsp:cNvPr id="0" name=""/>
        <dsp:cNvSpPr/>
      </dsp:nvSpPr>
      <dsp:spPr>
        <a:xfrm>
          <a:off x="541366" y="2561896"/>
          <a:ext cx="7579128" cy="501840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 dirty="0"/>
            <a:t>BARC tip 3b</a:t>
          </a:r>
          <a:endParaRPr lang="ru-RU" sz="1700" kern="1200" dirty="0"/>
        </a:p>
      </dsp:txBody>
      <dsp:txXfrm>
        <a:off x="565864" y="2586394"/>
        <a:ext cx="7530132" cy="452844"/>
      </dsp:txXfrm>
    </dsp:sp>
    <dsp:sp modelId="{3487D692-AB52-F144-B985-E1A0CB07ED6F}">
      <dsp:nvSpPr>
        <dsp:cNvPr id="0" name=""/>
        <dsp:cNvSpPr/>
      </dsp:nvSpPr>
      <dsp:spPr>
        <a:xfrm>
          <a:off x="0" y="4976236"/>
          <a:ext cx="10827326" cy="9906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40321" tIns="354076" rIns="840321" bIns="120904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700" kern="1200" dirty="0" err="1"/>
            <a:t>Kəllədaxili</a:t>
          </a:r>
          <a:r>
            <a:rPr lang="en-US" sz="1700" kern="1200" dirty="0"/>
            <a:t> qanaxma, </a:t>
          </a:r>
          <a:r>
            <a:rPr lang="en-US" sz="1700" kern="1200" dirty="0" err="1"/>
            <a:t>yarılma</a:t>
          </a:r>
          <a:r>
            <a:rPr lang="en-US" sz="1700" kern="1200" dirty="0"/>
            <a:t>, </a:t>
          </a:r>
          <a:r>
            <a:rPr lang="en-US" sz="1700" kern="1200" dirty="0" err="1"/>
            <a:t>görüntüləmə</a:t>
          </a:r>
          <a:r>
            <a:rPr lang="en-US" sz="1700" kern="1200" dirty="0"/>
            <a:t> </a:t>
          </a:r>
          <a:r>
            <a:rPr lang="en-US" sz="1700" kern="1200" dirty="0" err="1"/>
            <a:t>və</a:t>
          </a:r>
          <a:r>
            <a:rPr lang="en-US" sz="1700" kern="1200" dirty="0"/>
            <a:t> </a:t>
          </a:r>
          <a:r>
            <a:rPr lang="en-US" sz="1700" kern="1200" dirty="0" err="1"/>
            <a:t>ya</a:t>
          </a:r>
          <a:r>
            <a:rPr lang="en-US" sz="1700" kern="1200" dirty="0"/>
            <a:t> bel </a:t>
          </a:r>
          <a:r>
            <a:rPr lang="en-US" sz="1700" kern="1200" dirty="0" err="1"/>
            <a:t>punksiyası</a:t>
          </a:r>
          <a:r>
            <a:rPr lang="en-US" sz="1700" kern="1200" dirty="0"/>
            <a:t> </a:t>
          </a:r>
          <a:r>
            <a:rPr lang="en-US" sz="1700" kern="1200" dirty="0" err="1"/>
            <a:t>ilə</a:t>
          </a:r>
          <a:r>
            <a:rPr lang="en-US" sz="1700" kern="1200" dirty="0"/>
            <a:t> </a:t>
          </a:r>
          <a:r>
            <a:rPr lang="en-US" sz="1700" kern="1200" dirty="0" err="1"/>
            <a:t>təsdiqlənmiş</a:t>
          </a:r>
          <a:r>
            <a:rPr lang="en-US" sz="1700" kern="1200" dirty="0"/>
            <a:t> alt </a:t>
          </a:r>
          <a:r>
            <a:rPr lang="en-US" sz="1700" kern="1200" dirty="0" err="1"/>
            <a:t>kateqoriyalar</a:t>
          </a:r>
          <a:r>
            <a:rPr lang="en-US" sz="1700" kern="1200" dirty="0"/>
            <a:t>
</a:t>
          </a:r>
          <a:r>
            <a:rPr lang="en-US" sz="1700" kern="1200" dirty="0" err="1"/>
            <a:t>Görmə</a:t>
          </a:r>
          <a:r>
            <a:rPr lang="en-US" sz="1700" kern="1200" dirty="0"/>
            <a:t> </a:t>
          </a:r>
          <a:r>
            <a:rPr lang="en-US" sz="1700" kern="1200" dirty="0" err="1"/>
            <a:t>qabiliyyətini</a:t>
          </a:r>
          <a:r>
            <a:rPr lang="en-US" sz="1700" kern="1200" dirty="0"/>
            <a:t> </a:t>
          </a:r>
          <a:r>
            <a:rPr lang="en-US" sz="1700" kern="1200" dirty="0" err="1"/>
            <a:t>pozan</a:t>
          </a:r>
          <a:r>
            <a:rPr lang="en-US" sz="1700" kern="1200" dirty="0"/>
            <a:t> </a:t>
          </a:r>
          <a:r>
            <a:rPr lang="en-US" sz="1700" kern="1200" dirty="0" err="1"/>
            <a:t>göz</a:t>
          </a:r>
          <a:r>
            <a:rPr lang="en-US" sz="1700" kern="1200" dirty="0"/>
            <a:t> </a:t>
          </a:r>
          <a:r>
            <a:rPr lang="en-US" sz="1700" kern="1200" dirty="0" err="1"/>
            <a:t>içi</a:t>
          </a:r>
          <a:r>
            <a:rPr lang="en-US" sz="1700" kern="1200" dirty="0"/>
            <a:t> </a:t>
          </a:r>
          <a:r>
            <a:rPr lang="en-US" sz="1700" kern="1200" dirty="0" err="1"/>
            <a:t>qanaxmaları</a:t>
          </a:r>
          <a:endParaRPr lang="ru-RU" sz="1700" kern="1200" dirty="0"/>
        </a:p>
      </dsp:txBody>
      <dsp:txXfrm>
        <a:off x="0" y="4976236"/>
        <a:ext cx="10827326" cy="990675"/>
      </dsp:txXfrm>
    </dsp:sp>
    <dsp:sp modelId="{4539EDA6-DA26-5944-B5BD-7602595A0BB2}">
      <dsp:nvSpPr>
        <dsp:cNvPr id="0" name=""/>
        <dsp:cNvSpPr/>
      </dsp:nvSpPr>
      <dsp:spPr>
        <a:xfrm>
          <a:off x="541366" y="4725316"/>
          <a:ext cx="7579128" cy="5018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6473" tIns="0" rIns="286473" bIns="0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1700" kern="1200" dirty="0"/>
            <a:t>BARC tip 3c</a:t>
          </a:r>
          <a:endParaRPr lang="ru-RU" sz="1700" kern="1200" dirty="0"/>
        </a:p>
      </dsp:txBody>
      <dsp:txXfrm>
        <a:off x="565864" y="4749814"/>
        <a:ext cx="7530132" cy="45284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C8E87C-5B66-594A-93E8-13CD04929C3A}">
      <dsp:nvSpPr>
        <dsp:cNvPr id="0" name=""/>
        <dsp:cNvSpPr/>
      </dsp:nvSpPr>
      <dsp:spPr>
        <a:xfrm>
          <a:off x="0" y="616764"/>
          <a:ext cx="10515600" cy="331694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700" kern="1200" dirty="0" err="1"/>
            <a:t>Koronar</a:t>
          </a:r>
          <a:r>
            <a:rPr lang="en-US" sz="2700" kern="1200" dirty="0"/>
            <a:t> Arter Bypass </a:t>
          </a:r>
          <a:r>
            <a:rPr lang="en-US" sz="2700" kern="1200" dirty="0" err="1"/>
            <a:t>Qreftlə</a:t>
          </a:r>
          <a:r>
            <a:rPr lang="en-US" sz="2700" kern="1200" dirty="0"/>
            <a:t> </a:t>
          </a:r>
          <a:r>
            <a:rPr lang="en-US" sz="2700" kern="1200" dirty="0" err="1"/>
            <a:t>bağlı</a:t>
          </a:r>
          <a:r>
            <a:rPr lang="en-US" sz="2700" kern="1200" dirty="0"/>
            <a:t> qanaxma
48 </a:t>
          </a:r>
          <a:r>
            <a:rPr lang="en-US" sz="2700" kern="1200" dirty="0" err="1"/>
            <a:t>saat</a:t>
          </a:r>
          <a:r>
            <a:rPr lang="en-US" sz="2700" kern="1200" dirty="0"/>
            <a:t> </a:t>
          </a:r>
          <a:r>
            <a:rPr lang="en-US" sz="2700" kern="1200" dirty="0" err="1"/>
            <a:t>ərzində</a:t>
          </a:r>
          <a:r>
            <a:rPr lang="en-US" sz="2700" kern="1200" dirty="0"/>
            <a:t> </a:t>
          </a:r>
          <a:r>
            <a:rPr lang="en-US" sz="2700" kern="1200" dirty="0" err="1"/>
            <a:t>perioperativ</a:t>
          </a:r>
          <a:r>
            <a:rPr lang="en-US" sz="2700" kern="1200" dirty="0"/>
            <a:t> </a:t>
          </a:r>
          <a:r>
            <a:rPr lang="en-US" sz="2700" kern="1200" dirty="0" err="1"/>
            <a:t>kəllədaxili</a:t>
          </a:r>
          <a:r>
            <a:rPr lang="en-US" sz="2700" kern="1200" dirty="0"/>
            <a:t> qanaxma
</a:t>
          </a:r>
          <a:r>
            <a:rPr lang="en-US" sz="2700" kern="1200" dirty="0" err="1"/>
            <a:t>qanaxmaya</a:t>
          </a:r>
          <a:r>
            <a:rPr lang="en-US" sz="2700" kern="1200" dirty="0"/>
            <a:t> </a:t>
          </a:r>
          <a:r>
            <a:rPr lang="en-US" sz="2700" kern="1200" dirty="0" err="1"/>
            <a:t>nəzarət</a:t>
          </a:r>
          <a:r>
            <a:rPr lang="en-US" sz="2700" kern="1200" dirty="0"/>
            <a:t> </a:t>
          </a:r>
          <a:r>
            <a:rPr lang="en-US" sz="2700" kern="1200" dirty="0" err="1"/>
            <a:t>etmək</a:t>
          </a:r>
          <a:r>
            <a:rPr lang="en-US" sz="2700" kern="1200" dirty="0"/>
            <a:t> </a:t>
          </a:r>
          <a:r>
            <a:rPr lang="en-US" sz="2700" kern="1200" dirty="0" err="1"/>
            <a:t>məqsədi</a:t>
          </a:r>
          <a:r>
            <a:rPr lang="en-US" sz="2700" kern="1200" dirty="0"/>
            <a:t> </a:t>
          </a:r>
          <a:r>
            <a:rPr lang="en-US" sz="2700" kern="1200" dirty="0" err="1"/>
            <a:t>ilə</a:t>
          </a:r>
          <a:r>
            <a:rPr lang="en-US" sz="2700" kern="1200" dirty="0"/>
            <a:t> </a:t>
          </a:r>
          <a:r>
            <a:rPr lang="en-US" sz="2700" kern="1200" dirty="0" err="1"/>
            <a:t>sternotomiyanın</a:t>
          </a:r>
          <a:r>
            <a:rPr lang="en-US" sz="2700" kern="1200" dirty="0"/>
            <a:t> </a:t>
          </a:r>
          <a:r>
            <a:rPr lang="en-US" sz="2700" kern="1200" dirty="0" err="1"/>
            <a:t>bağlanmasından</a:t>
          </a:r>
          <a:r>
            <a:rPr lang="en-US" sz="2700" kern="1200" dirty="0"/>
            <a:t> </a:t>
          </a:r>
          <a:r>
            <a:rPr lang="en-US" sz="2700" kern="1200" dirty="0" err="1"/>
            <a:t>sonra</a:t>
          </a:r>
          <a:r>
            <a:rPr lang="en-US" sz="2700" kern="1200" dirty="0"/>
            <a:t> </a:t>
          </a:r>
          <a:r>
            <a:rPr lang="en-US" sz="2700" kern="1200" dirty="0" err="1"/>
            <a:t>təkrar</a:t>
          </a:r>
          <a:r>
            <a:rPr lang="en-US" sz="2700" kern="1200" dirty="0"/>
            <a:t> </a:t>
          </a:r>
          <a:r>
            <a:rPr lang="en-US" sz="2700" kern="1200" dirty="0" err="1"/>
            <a:t>əməliyyat</a:t>
          </a:r>
          <a:r>
            <a:rPr lang="en-US" sz="2700" kern="1200" dirty="0"/>
            <a:t>
48 </a:t>
          </a:r>
          <a:r>
            <a:rPr lang="en-US" sz="2700" kern="1200" dirty="0" err="1"/>
            <a:t>saat</a:t>
          </a:r>
          <a:r>
            <a:rPr lang="en-US" sz="2700" kern="1200" dirty="0"/>
            <a:t> </a:t>
          </a:r>
          <a:r>
            <a:rPr lang="en-US" sz="2700" kern="1200" dirty="0" err="1"/>
            <a:t>ərzində</a:t>
          </a:r>
          <a:r>
            <a:rPr lang="en-US" sz="2700" kern="1200" dirty="0"/>
            <a:t> ≥5 U tam </a:t>
          </a:r>
          <a:r>
            <a:rPr lang="en-US" sz="2700" kern="1200" dirty="0" err="1"/>
            <a:t>qan</a:t>
          </a:r>
          <a:r>
            <a:rPr lang="en-US" sz="2700" kern="1200" dirty="0"/>
            <a:t> </a:t>
          </a:r>
          <a:r>
            <a:rPr lang="en-US" sz="2700" kern="1200" dirty="0" err="1"/>
            <a:t>və</a:t>
          </a:r>
          <a:r>
            <a:rPr lang="en-US" sz="2700" kern="1200" dirty="0"/>
            <a:t> </a:t>
          </a:r>
          <a:r>
            <a:rPr lang="en-US" sz="2700" kern="1200" dirty="0" err="1"/>
            <a:t>ya</a:t>
          </a:r>
          <a:r>
            <a:rPr lang="en-US" sz="2700" kern="1200" dirty="0"/>
            <a:t> </a:t>
          </a:r>
          <a:r>
            <a:rPr lang="en-US" sz="2700" kern="1200" dirty="0" err="1"/>
            <a:t>eritrosit</a:t>
          </a:r>
          <a:r>
            <a:rPr lang="en-US" sz="2700" kern="1200" dirty="0"/>
            <a:t> </a:t>
          </a:r>
          <a:r>
            <a:rPr lang="en-US" sz="2700" kern="1200" dirty="0" err="1"/>
            <a:t>itirilməsi</a:t>
          </a:r>
          <a:r>
            <a:rPr lang="en-US" sz="2700" kern="1200" dirty="0"/>
            <a:t>
24 </a:t>
          </a:r>
          <a:r>
            <a:rPr lang="en-US" sz="2700" kern="1200" dirty="0" err="1"/>
            <a:t>saat</a:t>
          </a:r>
          <a:r>
            <a:rPr lang="en-US" sz="2700" kern="1200" dirty="0"/>
            <a:t> </a:t>
          </a:r>
          <a:r>
            <a:rPr lang="en-US" sz="2700" kern="1200" dirty="0" err="1"/>
            <a:t>ərzində</a:t>
          </a:r>
          <a:r>
            <a:rPr lang="en-US" sz="2700" kern="1200" dirty="0"/>
            <a:t> </a:t>
          </a:r>
          <a:r>
            <a:rPr lang="en-US" sz="2700" kern="1200" dirty="0" err="1"/>
            <a:t>drenaj</a:t>
          </a:r>
          <a:r>
            <a:rPr lang="en-US" sz="2700" kern="1200" dirty="0"/>
            <a:t> </a:t>
          </a:r>
          <a:r>
            <a:rPr lang="en-US" sz="2700" kern="1200" dirty="0" err="1"/>
            <a:t>borusundan</a:t>
          </a:r>
          <a:r>
            <a:rPr lang="en-US" sz="2700" kern="1200" dirty="0"/>
            <a:t> 2 L </a:t>
          </a:r>
          <a:r>
            <a:rPr lang="en-US" sz="2700" kern="1200" dirty="0" err="1"/>
            <a:t>çox</a:t>
          </a:r>
          <a:r>
            <a:rPr lang="en-US" sz="2700" kern="1200" dirty="0"/>
            <a:t> </a:t>
          </a:r>
          <a:r>
            <a:rPr lang="en-US" sz="2700" kern="1200" dirty="0" err="1"/>
            <a:t>qanın</a:t>
          </a:r>
          <a:r>
            <a:rPr lang="en-US" sz="2700" kern="1200" dirty="0"/>
            <a:t> </a:t>
          </a:r>
          <a:r>
            <a:rPr lang="en-US" sz="2700" kern="1200" dirty="0" err="1"/>
            <a:t>xaric</a:t>
          </a:r>
          <a:r>
            <a:rPr lang="en-US" sz="2700" kern="1200" dirty="0"/>
            <a:t> </a:t>
          </a:r>
          <a:r>
            <a:rPr lang="en-US" sz="2700" kern="1200" dirty="0" err="1"/>
            <a:t>olması</a:t>
          </a:r>
          <a:endParaRPr lang="ru-RU" sz="2700" kern="1200" dirty="0"/>
        </a:p>
      </dsp:txBody>
      <dsp:txXfrm>
        <a:off x="0" y="616764"/>
        <a:ext cx="10515600" cy="3316949"/>
      </dsp:txXfrm>
    </dsp:sp>
    <dsp:sp modelId="{EEBBC9BE-3921-7643-9DF6-C81655295B65}">
      <dsp:nvSpPr>
        <dsp:cNvPr id="0" name=""/>
        <dsp:cNvSpPr/>
      </dsp:nvSpPr>
      <dsp:spPr>
        <a:xfrm>
          <a:off x="525780" y="218244"/>
          <a:ext cx="7360920" cy="7970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700" kern="1200" dirty="0"/>
            <a:t>Tip 4</a:t>
          </a:r>
          <a:endParaRPr lang="ru-RU" sz="2700" kern="1200" dirty="0"/>
        </a:p>
      </dsp:txBody>
      <dsp:txXfrm>
        <a:off x="564688" y="257152"/>
        <a:ext cx="7283104" cy="719224"/>
      </dsp:txXfrm>
    </dsp:sp>
    <dsp:sp modelId="{85955801-F859-8C44-BCDE-2CC3C4B0E131}">
      <dsp:nvSpPr>
        <dsp:cNvPr id="0" name=""/>
        <dsp:cNvSpPr/>
      </dsp:nvSpPr>
      <dsp:spPr>
        <a:xfrm>
          <a:off x="0" y="4478034"/>
          <a:ext cx="10515600" cy="114817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6127" tIns="562356" rIns="816127" bIns="192024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az-Latn-AZ" sz="2700" kern="1200" dirty="0"/>
            <a:t>Ölümcül qanaxma</a:t>
          </a:r>
          <a:endParaRPr lang="ru-RU" sz="2700" kern="1200" dirty="0"/>
        </a:p>
      </dsp:txBody>
      <dsp:txXfrm>
        <a:off x="0" y="4478034"/>
        <a:ext cx="10515600" cy="1148175"/>
      </dsp:txXfrm>
    </dsp:sp>
    <dsp:sp modelId="{3EECBF2C-6662-164D-8160-4CFD3341C64A}">
      <dsp:nvSpPr>
        <dsp:cNvPr id="0" name=""/>
        <dsp:cNvSpPr/>
      </dsp:nvSpPr>
      <dsp:spPr>
        <a:xfrm>
          <a:off x="525780" y="4079514"/>
          <a:ext cx="7360920" cy="797040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8225" tIns="0" rIns="278225" bIns="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2700" kern="1200" dirty="0"/>
            <a:t>Tip 5</a:t>
          </a:r>
          <a:endParaRPr lang="ru-RU" sz="2700" kern="1200" dirty="0"/>
        </a:p>
      </dsp:txBody>
      <dsp:txXfrm>
        <a:off x="564688" y="4118422"/>
        <a:ext cx="7283104" cy="7192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AA0C8B-8183-0F4D-9129-CD343E57988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B2C7D5-920B-354B-A0F0-093829708842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3300" kern="1200" dirty="0"/>
            <a:t>Antitrombositar: </a:t>
          </a:r>
          <a:r>
            <a:rPr lang="az-Latn-AZ" sz="3300" b="1" kern="1200" dirty="0"/>
            <a:t>Sikloksigenaza inhibitorları </a:t>
          </a:r>
          <a:r>
            <a:rPr lang="az-Latn-AZ" sz="3300" kern="1200" dirty="0"/>
            <a:t>(Aspirin),</a:t>
          </a:r>
          <a:r>
            <a:rPr lang="az-Latn-AZ" sz="3300" b="1" kern="1200" dirty="0"/>
            <a:t> P2Y12 reseptor inhibitorları</a:t>
          </a:r>
          <a:endParaRPr lang="en-US" sz="3300" kern="1200" dirty="0"/>
        </a:p>
      </dsp:txBody>
      <dsp:txXfrm>
        <a:off x="696297" y="538547"/>
        <a:ext cx="4171627" cy="2590157"/>
      </dsp:txXfrm>
    </dsp:sp>
    <dsp:sp modelId="{75AE6627-ABE0-604B-99C9-C206A6C071DE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3730A-9DD1-504E-93F2-FD2F90F4731C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Latn-AZ" sz="3300" kern="1200" dirty="0"/>
            <a:t>Oral antikoaqulyant (VKA, YOAK)</a:t>
          </a:r>
          <a:endParaRPr lang="en-US" sz="3300" kern="1200" dirty="0"/>
        </a:p>
      </dsp:txBody>
      <dsp:txXfrm>
        <a:off x="5991936" y="538547"/>
        <a:ext cx="4171627" cy="259015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4E65C-2D8C-7145-ABEB-DA50EDA9315B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1DBBD-B09A-E445-ACF4-4D0AA163217C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İNR &gt; 6.0 olması </a:t>
          </a:r>
          <a:r>
            <a:rPr lang="az-Cyrl-AZ" sz="2200" kern="1200"/>
            <a:t>q</a:t>
          </a:r>
          <a:r>
            <a:rPr lang="tr-TR" sz="2200" kern="1200"/>
            <a:t>ana</a:t>
          </a:r>
          <a:r>
            <a:rPr lang="az-Cyrl-AZ" sz="2200" kern="1200"/>
            <a:t>x</a:t>
          </a:r>
          <a:r>
            <a:rPr lang="tr-TR" sz="2200" kern="1200"/>
            <a:t>ma ris</a:t>
          </a:r>
          <a:r>
            <a:rPr lang="az-Cyrl-AZ" sz="2200" kern="1200"/>
            <a:t>q</a:t>
          </a:r>
          <a:r>
            <a:rPr lang="tr-TR" sz="2200" kern="1200"/>
            <a:t>ini </a:t>
          </a:r>
          <a:r>
            <a:rPr lang="az-Cyrl-AZ" sz="2200" kern="1200"/>
            <a:t>qat-qat </a:t>
          </a:r>
          <a:r>
            <a:rPr lang="tr-TR" sz="2200" kern="1200"/>
            <a:t>artırır.</a:t>
          </a:r>
          <a:endParaRPr lang="en-US" sz="2200" kern="1200"/>
        </a:p>
      </dsp:txBody>
      <dsp:txXfrm>
        <a:off x="383617" y="1447754"/>
        <a:ext cx="2847502" cy="1768010"/>
      </dsp:txXfrm>
    </dsp:sp>
    <dsp:sp modelId="{4B7AA251-6582-DD4E-A7DF-607F6AABB7F1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E90076-3401-BF4E-98A0-04B6AC22664E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İNR &gt;6.0 </a:t>
          </a:r>
          <a:r>
            <a:rPr lang="az-Cyrl-AZ" sz="2200" kern="1200"/>
            <a:t>olduqda antikoaqulyasiya tərsinə  çevrilməlidir.</a:t>
          </a:r>
          <a:endParaRPr lang="en-US" sz="2200" kern="1200"/>
        </a:p>
      </dsp:txBody>
      <dsp:txXfrm>
        <a:off x="3998355" y="1447754"/>
        <a:ext cx="2847502" cy="1768010"/>
      </dsp:txXfrm>
    </dsp:sp>
    <dsp:sp modelId="{4FF6CFAD-218D-5B41-ABEE-B01BDC5F0358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8E6514-116B-1448-8188-01A065D00F07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200" kern="1200"/>
            <a:t>İNR &gt; 6.0 olan ve </a:t>
          </a:r>
          <a:r>
            <a:rPr lang="az-Cyrl-AZ" sz="2200" kern="1200"/>
            <a:t>q</a:t>
          </a:r>
          <a:r>
            <a:rPr lang="tr-TR" sz="2200" kern="1200"/>
            <a:t>ana</a:t>
          </a:r>
          <a:r>
            <a:rPr lang="az-Cyrl-AZ" sz="2200" kern="1200"/>
            <a:t>x</a:t>
          </a:r>
          <a:r>
            <a:rPr lang="tr-TR" sz="2200" kern="1200"/>
            <a:t>ması olmayan protez </a:t>
          </a:r>
          <a:r>
            <a:rPr lang="az-Cyrl-AZ" sz="2200" kern="1200"/>
            <a:t> qapaq xəstələrində K vitamini istifadə edilməməlidir. </a:t>
          </a:r>
          <a:endParaRPr lang="en-US" sz="2200" kern="1200"/>
        </a:p>
      </dsp:txBody>
      <dsp:txXfrm>
        <a:off x="7613092" y="1447754"/>
        <a:ext cx="2847502" cy="176801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F8A9-13B4-6645-9BAD-8512BA2FEC9E}">
      <dsp:nvSpPr>
        <dsp:cNvPr id="0" name=""/>
        <dsp:cNvSpPr/>
      </dsp:nvSpPr>
      <dsp:spPr>
        <a:xfrm>
          <a:off x="0" y="2812"/>
          <a:ext cx="9479757" cy="9945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2500" kern="1200" dirty="0"/>
            <a:t>Antikoaqulyant hemoragiyasının səbəbi əsasən  düzənsiz antikoaqulyasiya və yetərli maarifləndirmənin aparılmaması. </a:t>
          </a:r>
          <a:endParaRPr lang="ru-AZ" sz="2500" kern="1200" dirty="0"/>
        </a:p>
      </dsp:txBody>
      <dsp:txXfrm>
        <a:off x="48547" y="51359"/>
        <a:ext cx="9382663" cy="89740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82D57A-1C16-B54B-94C2-D90D6AB05341}">
      <dsp:nvSpPr>
        <dsp:cNvPr id="0" name=""/>
        <dsp:cNvSpPr/>
      </dsp:nvSpPr>
      <dsp:spPr>
        <a:xfrm>
          <a:off x="877992" y="246338"/>
          <a:ext cx="6510400" cy="6082488"/>
        </a:xfrm>
        <a:prstGeom prst="quadArrow">
          <a:avLst>
            <a:gd name="adj1" fmla="val 2000"/>
            <a:gd name="adj2" fmla="val 4000"/>
            <a:gd name="adj3" fmla="val 5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E347CB-5BC5-CA4E-9F1C-49E520ABC732}">
      <dsp:nvSpPr>
        <dsp:cNvPr id="0" name=""/>
        <dsp:cNvSpPr/>
      </dsp:nvSpPr>
      <dsp:spPr>
        <a:xfrm>
          <a:off x="1272995" y="427385"/>
          <a:ext cx="2630066" cy="263006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2000" kern="1200"/>
            <a:t>Q</a:t>
          </a:r>
          <a:r>
            <a:rPr lang="tr-TR" sz="2000" kern="1200"/>
            <a:t>ana</a:t>
          </a:r>
          <a:r>
            <a:rPr lang="az-Cyrl-AZ" sz="2000" kern="1200"/>
            <a:t>x</a:t>
          </a:r>
          <a:r>
            <a:rPr lang="tr-TR" sz="2000" kern="1200"/>
            <a:t>ması olmayan v</a:t>
          </a:r>
          <a:r>
            <a:rPr lang="az-Cyrl-AZ" sz="2000" kern="1200"/>
            <a:t>ə</a:t>
          </a:r>
          <a:r>
            <a:rPr lang="tr-TR" sz="2000" kern="1200"/>
            <a:t> İNR yüks</a:t>
          </a:r>
          <a:r>
            <a:rPr lang="az-Cyrl-AZ" sz="2000" kern="1200"/>
            <a:t>ə</a:t>
          </a:r>
          <a:r>
            <a:rPr lang="tr-TR" sz="2000" kern="1200"/>
            <a:t>k olan </a:t>
          </a:r>
          <a:r>
            <a:rPr lang="az-Cyrl-AZ" sz="2000" kern="1200"/>
            <a:t>xəstələrdə</a:t>
          </a:r>
          <a:r>
            <a:rPr lang="tr-TR" sz="2000" kern="1200"/>
            <a:t> İNR </a:t>
          </a:r>
          <a:r>
            <a:rPr lang="az-Cyrl-AZ" sz="2000" kern="1200"/>
            <a:t>sürətlə düşürülməməlidir. </a:t>
          </a:r>
          <a:endParaRPr lang="en-US" sz="2000" kern="1200"/>
        </a:p>
      </dsp:txBody>
      <dsp:txXfrm>
        <a:off x="1401384" y="555774"/>
        <a:ext cx="2373288" cy="2373288"/>
      </dsp:txXfrm>
    </dsp:sp>
    <dsp:sp modelId="{2AF3B711-73B3-B240-B9C0-777C595C1BFD}">
      <dsp:nvSpPr>
        <dsp:cNvPr id="0" name=""/>
        <dsp:cNvSpPr/>
      </dsp:nvSpPr>
      <dsp:spPr>
        <a:xfrm>
          <a:off x="4363323" y="427385"/>
          <a:ext cx="2630066" cy="263006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Bu </a:t>
          </a:r>
          <a:r>
            <a:rPr lang="az-Cyrl-AZ" sz="2000" kern="1200"/>
            <a:t>xəstələrdə antikoaqulyantın kəsilməsi çox zaman yetərli olur.</a:t>
          </a:r>
          <a:r>
            <a:rPr lang="tr-TR" sz="2000" kern="1200"/>
            <a:t> </a:t>
          </a:r>
          <a:endParaRPr lang="en-US" sz="2000" kern="1200"/>
        </a:p>
      </dsp:txBody>
      <dsp:txXfrm>
        <a:off x="4491712" y="555774"/>
        <a:ext cx="2373288" cy="2373288"/>
      </dsp:txXfrm>
    </dsp:sp>
    <dsp:sp modelId="{826CFD82-8D5B-1648-821F-F337A7B63180}">
      <dsp:nvSpPr>
        <dsp:cNvPr id="0" name=""/>
        <dsp:cNvSpPr/>
      </dsp:nvSpPr>
      <dsp:spPr>
        <a:xfrm>
          <a:off x="1272995" y="3517713"/>
          <a:ext cx="2630066" cy="263006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 dirty="0"/>
            <a:t>İNR</a:t>
          </a:r>
          <a:r>
            <a:rPr lang="az-Cyrl-AZ" sz="2000" kern="1200" dirty="0"/>
            <a:t>-nin sürətli düşürülməsi qapaq tromboz ris</a:t>
          </a:r>
          <a:r>
            <a:rPr lang="az-Latn-AZ" sz="2000" kern="1200" dirty="0"/>
            <a:t>k</a:t>
          </a:r>
          <a:r>
            <a:rPr lang="az-Cyrl-AZ" sz="2000" kern="1200" dirty="0"/>
            <a:t>ini artırır. </a:t>
          </a:r>
          <a:endParaRPr lang="en-US" sz="2000" kern="1200" dirty="0"/>
        </a:p>
      </dsp:txBody>
      <dsp:txXfrm>
        <a:off x="1401384" y="3646102"/>
        <a:ext cx="2373288" cy="2373288"/>
      </dsp:txXfrm>
    </dsp:sp>
    <dsp:sp modelId="{2961EEF7-B78A-0949-921D-4EB3D0B077EC}">
      <dsp:nvSpPr>
        <dsp:cNvPr id="0" name=""/>
        <dsp:cNvSpPr/>
      </dsp:nvSpPr>
      <dsp:spPr>
        <a:xfrm>
          <a:off x="4363323" y="3517713"/>
          <a:ext cx="2630066" cy="263006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000" kern="1200"/>
            <a:t>İNR &gt; 10 </a:t>
          </a:r>
          <a:r>
            <a:rPr lang="az-Cyrl-AZ" sz="2000" kern="1200"/>
            <a:t>olduqda qanaxma olmasa belə Təzə Donmuş Plazma (TDP),  protrombin kompleks konsentratı verilə bilər.</a:t>
          </a:r>
          <a:endParaRPr lang="en-US" sz="2000" kern="1200"/>
        </a:p>
      </dsp:txBody>
      <dsp:txXfrm>
        <a:off x="4491712" y="3646102"/>
        <a:ext cx="2373288" cy="23732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5978F-3F84-7E44-A654-E1527AFAD2B8}">
      <dsp:nvSpPr>
        <dsp:cNvPr id="0" name=""/>
        <dsp:cNvSpPr/>
      </dsp:nvSpPr>
      <dsp:spPr>
        <a:xfrm rot="5400000">
          <a:off x="709221" y="1176278"/>
          <a:ext cx="2029717" cy="337740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CD60A3-3C41-0E4A-9EA9-5A7BE1051BA9}">
      <dsp:nvSpPr>
        <dsp:cNvPr id="0" name=""/>
        <dsp:cNvSpPr/>
      </dsp:nvSpPr>
      <dsp:spPr>
        <a:xfrm>
          <a:off x="370411" y="2185394"/>
          <a:ext cx="3049139" cy="267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z-Cyrl-AZ" sz="2100" kern="1200" dirty="0"/>
            <a:t>Lokal olarak durdurula bilməyən aktiv qanaxmalarda (kəllədaxili, daxili orqan)</a:t>
          </a:r>
          <a:r>
            <a:rPr lang="tr-TR" sz="2100" kern="1200" dirty="0"/>
            <a:t> İNR</a:t>
          </a:r>
          <a:r>
            <a:rPr lang="az-Cyrl-AZ" sz="2100" kern="1200" dirty="0"/>
            <a:t> aqressiv düşürülməli, TDP, protrombin kompleks konsentratı və K vitamini istifadə olunmalıdır. </a:t>
          </a:r>
          <a:r>
            <a:rPr lang="tr-TR" sz="2100" kern="1200" dirty="0"/>
            <a:t> </a:t>
          </a:r>
          <a:endParaRPr lang="en-US" sz="2100" kern="1200" dirty="0"/>
        </a:p>
      </dsp:txBody>
      <dsp:txXfrm>
        <a:off x="370411" y="2185394"/>
        <a:ext cx="3049139" cy="2672749"/>
      </dsp:txXfrm>
    </dsp:sp>
    <dsp:sp modelId="{09C0A939-79C3-9E44-B6F3-BA452AF439BB}">
      <dsp:nvSpPr>
        <dsp:cNvPr id="0" name=""/>
        <dsp:cNvSpPr/>
      </dsp:nvSpPr>
      <dsp:spPr>
        <a:xfrm>
          <a:off x="2844241" y="927630"/>
          <a:ext cx="575309" cy="575309"/>
        </a:xfrm>
        <a:prstGeom prst="triangle">
          <a:avLst>
            <a:gd name="adj" fmla="val 10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30F0B6-C4C8-B243-B82A-F227507E1555}">
      <dsp:nvSpPr>
        <dsp:cNvPr id="0" name=""/>
        <dsp:cNvSpPr/>
      </dsp:nvSpPr>
      <dsp:spPr>
        <a:xfrm rot="5400000">
          <a:off x="4441963" y="252608"/>
          <a:ext cx="2029717" cy="337740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EF105-3D76-8949-B5E2-9FCF7AD0F106}">
      <dsp:nvSpPr>
        <dsp:cNvPr id="0" name=""/>
        <dsp:cNvSpPr/>
      </dsp:nvSpPr>
      <dsp:spPr>
        <a:xfrm>
          <a:off x="4103153" y="1261724"/>
          <a:ext cx="3049139" cy="267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Antikoa</a:t>
          </a:r>
          <a:r>
            <a:rPr lang="az-Cyrl-AZ" sz="2100" kern="1200"/>
            <a:t>qulyant müalicə qanaxma kontrol altına alındıqdan sonra (7-14 gün) başlanıla bilər. </a:t>
          </a:r>
          <a:r>
            <a:rPr lang="tr-TR" sz="2100" kern="1200"/>
            <a:t> </a:t>
          </a:r>
          <a:r>
            <a:rPr lang="az-Cyrl-AZ" sz="2100" kern="1200"/>
            <a:t> </a:t>
          </a:r>
          <a:endParaRPr lang="en-US" sz="2100" kern="1200"/>
        </a:p>
      </dsp:txBody>
      <dsp:txXfrm>
        <a:off x="4103153" y="1261724"/>
        <a:ext cx="3049139" cy="2672749"/>
      </dsp:txXfrm>
    </dsp:sp>
    <dsp:sp modelId="{79149286-B9F1-A846-BADD-0F8DECD73B7F}">
      <dsp:nvSpPr>
        <dsp:cNvPr id="0" name=""/>
        <dsp:cNvSpPr/>
      </dsp:nvSpPr>
      <dsp:spPr>
        <a:xfrm>
          <a:off x="6576983" y="3959"/>
          <a:ext cx="575309" cy="575309"/>
        </a:xfrm>
        <a:prstGeom prst="triangle">
          <a:avLst>
            <a:gd name="adj" fmla="val 10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57028C-6C3C-584D-8449-821890415DF3}">
      <dsp:nvSpPr>
        <dsp:cNvPr id="0" name=""/>
        <dsp:cNvSpPr/>
      </dsp:nvSpPr>
      <dsp:spPr>
        <a:xfrm rot="5400000">
          <a:off x="8174705" y="-671062"/>
          <a:ext cx="2029717" cy="3377403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00B45-1EDE-C448-9DC6-82D052E14D6E}">
      <dsp:nvSpPr>
        <dsp:cNvPr id="0" name=""/>
        <dsp:cNvSpPr/>
      </dsp:nvSpPr>
      <dsp:spPr>
        <a:xfrm>
          <a:off x="7835895" y="338053"/>
          <a:ext cx="3049139" cy="2672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Terap</a:t>
          </a:r>
          <a:r>
            <a:rPr lang="az-Cyrl-AZ" sz="2100" kern="1200"/>
            <a:t>evtik</a:t>
          </a:r>
          <a:r>
            <a:rPr lang="tr-TR" sz="2100" kern="1200"/>
            <a:t> İNR </a:t>
          </a:r>
          <a:r>
            <a:rPr lang="az-Cyrl-AZ" sz="2100" kern="1200"/>
            <a:t>səviyyələrində qanaxma əmələ gəlməsi, sıxlıqla altda yatan patolojik bir səbəbə bağlıdır və bunun diaqnostikası və müalicəsi  aparılmalıdır (GİS patologiyaları).</a:t>
          </a:r>
          <a:endParaRPr lang="en-US" sz="2100" kern="1200"/>
        </a:p>
      </dsp:txBody>
      <dsp:txXfrm>
        <a:off x="7835895" y="338053"/>
        <a:ext cx="3049139" cy="26727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5408FD-9AA4-B046-A8AC-8BBE898CBDBF}">
      <dsp:nvSpPr>
        <dsp:cNvPr id="0" name=""/>
        <dsp:cNvSpPr/>
      </dsp:nvSpPr>
      <dsp:spPr>
        <a:xfrm>
          <a:off x="0" y="170672"/>
          <a:ext cx="6651253" cy="158900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 Faktorlu PCC -</a:t>
          </a:r>
          <a:r>
            <a:rPr lang="en-US" sz="4000" b="0" i="0" kern="1200"/>
            <a:t> FII, FIX, FX</a:t>
          </a:r>
          <a:endParaRPr lang="en-US" sz="4000" kern="1200"/>
        </a:p>
      </dsp:txBody>
      <dsp:txXfrm>
        <a:off x="77569" y="248241"/>
        <a:ext cx="6496115" cy="1433868"/>
      </dsp:txXfrm>
    </dsp:sp>
    <dsp:sp modelId="{554AB769-0AF0-3D40-BF85-1790751BE3D9}">
      <dsp:nvSpPr>
        <dsp:cNvPr id="0" name=""/>
        <dsp:cNvSpPr/>
      </dsp:nvSpPr>
      <dsp:spPr>
        <a:xfrm>
          <a:off x="0" y="1874878"/>
          <a:ext cx="6651253" cy="1589006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/>
            <a:t>4 </a:t>
          </a:r>
          <a:r>
            <a:rPr lang="en-US" sz="4000" kern="1200" dirty="0" err="1"/>
            <a:t>Faktorlu</a:t>
          </a:r>
          <a:r>
            <a:rPr lang="en-US" sz="4000" kern="1200" dirty="0"/>
            <a:t> PCC - </a:t>
          </a:r>
          <a:r>
            <a:rPr lang="en-US" sz="4000" b="0" i="0" kern="1200" dirty="0"/>
            <a:t>FII, FVII, FIX, FX </a:t>
          </a:r>
          <a:endParaRPr lang="en-US" sz="4000" kern="1200" dirty="0"/>
        </a:p>
      </dsp:txBody>
      <dsp:txXfrm>
        <a:off x="77569" y="1952447"/>
        <a:ext cx="6496115" cy="1433868"/>
      </dsp:txXfrm>
    </dsp:sp>
    <dsp:sp modelId="{09758ECB-6EB7-B24D-97BD-8A2A4DD2144D}">
      <dsp:nvSpPr>
        <dsp:cNvPr id="0" name=""/>
        <dsp:cNvSpPr/>
      </dsp:nvSpPr>
      <dsp:spPr>
        <a:xfrm>
          <a:off x="0" y="3579085"/>
          <a:ext cx="6651253" cy="1589006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 dirty="0" err="1"/>
            <a:t>aPCC</a:t>
          </a:r>
          <a:r>
            <a:rPr lang="en-US" sz="4000" kern="1200" dirty="0"/>
            <a:t> - </a:t>
          </a:r>
          <a:r>
            <a:rPr lang="en-US" sz="4000" b="0" i="0" kern="1200" dirty="0"/>
            <a:t>FII, (FVII), FIX, FX + </a:t>
          </a:r>
          <a:r>
            <a:rPr lang="en-US" sz="4000" b="0" i="0" kern="1200" dirty="0" err="1"/>
            <a:t>antikoaqulyant</a:t>
          </a:r>
          <a:r>
            <a:rPr lang="en-US" sz="4000" b="0" i="0" kern="1200" dirty="0"/>
            <a:t> </a:t>
          </a:r>
          <a:r>
            <a:rPr lang="en-US" sz="4000" b="0" i="0" kern="1200" dirty="0" err="1"/>
            <a:t>proteinlər</a:t>
          </a:r>
          <a:r>
            <a:rPr lang="en-US" sz="4000" b="0" i="0" kern="1200" dirty="0"/>
            <a:t> C, S</a:t>
          </a:r>
          <a:endParaRPr lang="en-US" sz="4000" kern="1200" dirty="0"/>
        </a:p>
      </dsp:txBody>
      <dsp:txXfrm>
        <a:off x="77569" y="3656654"/>
        <a:ext cx="6496115" cy="14338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A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858223-2714-814F-9BBB-B3D5040DC9FC}" type="datetimeFigureOut">
              <a:rPr lang="ru-AZ" smtClean="0"/>
              <a:t>4/1/23</a:t>
            </a:fld>
            <a:endParaRPr lang="ru-A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A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A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718378-E107-AB44-951A-BBCC035CA23A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3379278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0B7A9-B821-1737-67C2-B29CFB9E82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1039B38-2C13-90F7-2DBC-43FF7DD6B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A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9017E19-472F-A454-FBA4-7C486422D7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4F6A6A-377C-4DFA-E37B-6A33AE9F1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B79AC6-4E79-96D8-3FE0-1638B00DA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3235793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27B624-C920-A3BF-8CF6-8BCF08E4C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6C154D3-28E2-11D3-04DA-CF31EDFB62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A0F2EE-CDB2-26C5-F4DF-57A9BABB6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339D5E-9FDC-EEAB-FBD4-9B15058C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C72C6A-D828-2845-F794-401EC1095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1840612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FA66A88-00C4-0106-A329-BF359184FC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BBA8C6A-34D7-9BDB-E0BA-46A899DE65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140DA8-BE0A-BB0C-8D4B-5A4FDE84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9F3704-BB11-A243-2F2A-77A3ECCA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F939B4-43DA-C74F-08DC-7D219573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37035562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F66F9E-359A-4412-0291-75875B6625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5481F3C-E951-B49B-DDC3-C7CD1D7126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E67EACD-C98F-3248-3393-E717106B53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7962A2D-F450-E963-2A81-6B0E75FE65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C5D90F-35D6-5832-4B0F-DB28EEF39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483743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6B65E5-ECA7-74BD-0D22-0BE164EED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CFED58F-1A03-0823-9092-5D9924DD29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846BCA-236D-55BB-0E28-C2A2E3DBA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3FECE65-DB5D-EB84-DF6E-4987FC52A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2E91D48-6441-8DD5-C7C1-3A4887C73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3508078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FD0D4B-2936-7988-662C-C21FA0EDC4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A02D38-2E31-2538-11FC-47D73CE68D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79F66AE-240D-316C-6443-C3E45712D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75F5EA-37F6-8094-D677-5D41F95F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B2844F-6CFF-2506-2C77-3A94DAA50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074F4F-B623-45C0-8750-E11532519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2372011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84C2C-7012-B937-232A-C5EA79BD7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A050757-4BB0-4D6F-0B11-7C7EFD0CA3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660A6F-9147-A0FA-3737-66EF05863C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E298EF-3BB6-0D07-8D9D-95DBFC79D1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29811FB-7A90-B7CA-CFE2-5434A1BB67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B6EFDD2-F84B-A590-77DE-26515E750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471B69-C250-7BE6-62E6-0801216E5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E434CAB-330C-33D2-BF3B-F1256C75B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2135675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292032-D04D-2D0E-D2E2-E7C6E01B0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DA4B6C-908F-0EB6-D510-458D59536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F650061-C5CF-A79D-5D44-039668FB5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151695-8D62-DAB6-7F3D-A7039F1972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4159501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E29BF7E-7677-780B-C6F6-28019282B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A6361EAA-DDED-DD86-824A-5AFAB1973D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BC61F28-C690-8736-8409-8D6A2E6F5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175785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589327-E8E3-E897-161A-F09E03674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1F18A5-FDDA-04D6-0A81-9ADF1135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8DA347E-D063-DBA9-7D88-0DF5B73D85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884A44-DBCA-A76F-AEAA-6C8FA32C3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507116-A954-C43B-1A82-AB10798EB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7C2F969-9C6B-D7B6-5413-4F23D4917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39361392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F4628A-4F32-8BA8-637F-A28D45C8A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9EF476D8-76CB-98CB-67F2-4A3C2BF631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A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8AFBF8-B42E-08BD-3382-693BC8CC19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C12CA27-E508-5A88-BE5E-48EC42C18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0E8257-DD3B-4222-0E63-9DD6C912A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A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9C1D02F-4174-A2F7-6F41-96F114293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4209041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942A59-C74C-616E-6E42-54A9D2F6CE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A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7063EDF-8FA9-488B-76BF-75F6A3F3AA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A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AA2EFB-0C30-37E3-4927-8DD062D6DC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BA1-B9B1-464F-A94F-6811CA778529}" type="datetimeFigureOut">
              <a:rPr lang="ru-AZ" smtClean="0"/>
              <a:t>4/1/23</a:t>
            </a:fld>
            <a:endParaRPr lang="ru-A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C3486DA-68D3-FBF0-7FF8-6BDEBE50E2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A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1B471E2-EF5B-8092-7D95-611CCFB117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845205-4810-254D-8089-BCFD210CFB3D}" type="slidenum">
              <a:rPr lang="ru-AZ" smtClean="0"/>
              <a:t>‹#›</a:t>
            </a:fld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2871136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A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34F1179-B481-4F9E-BCA3-AFB972070F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827DC2C4-B485-428A-BF4A-472D2967F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E04B5EB-F158-4507-90DD-BD23620C7C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4E846A-AE64-A280-D9D2-CB308D5D45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5241" y="1008994"/>
            <a:ext cx="9231410" cy="2634752"/>
          </a:xfrm>
        </p:spPr>
        <p:txBody>
          <a:bodyPr anchor="b">
            <a:normAutofit/>
          </a:bodyPr>
          <a:lstStyle/>
          <a:p>
            <a:pPr algn="l"/>
            <a:r>
              <a:rPr lang="az-Latn-AZ" sz="5500" dirty="0"/>
              <a:t>Antitrombositar/antikoaqulyant qəbul edən pasientlərdə qanaxmalara yanaşma</a:t>
            </a:r>
            <a:endParaRPr lang="ru-AZ" sz="55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B228F5-DA10-7025-4960-0797F527CB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5241" y="4582814"/>
            <a:ext cx="7132335" cy="1312657"/>
          </a:xfrm>
        </p:spPr>
        <p:txBody>
          <a:bodyPr anchor="t">
            <a:normAutofit/>
          </a:bodyPr>
          <a:lstStyle/>
          <a:p>
            <a:r>
              <a:rPr lang="az-Latn-AZ" sz="3600" dirty="0"/>
              <a:t>Dr. Oqtay Musayev</a:t>
            </a:r>
          </a:p>
          <a:p>
            <a:r>
              <a:rPr lang="az-Latn-AZ" sz="3600" dirty="0"/>
              <a:t>Mərkəzi Klinika</a:t>
            </a:r>
            <a:endParaRPr lang="ru-AZ" sz="3600" dirty="0"/>
          </a:p>
        </p:txBody>
      </p:sp>
    </p:spTree>
    <p:extLst>
      <p:ext uri="{BB962C8B-B14F-4D97-AF65-F5344CB8AC3E}">
        <p14:creationId xmlns:p14="http://schemas.microsoft.com/office/powerpoint/2010/main" val="29070720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5411-37C3-A3C7-4438-0C27E53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0"/>
            <a:ext cx="10515600" cy="1325563"/>
          </a:xfrm>
        </p:spPr>
        <p:txBody>
          <a:bodyPr/>
          <a:lstStyle/>
          <a:p>
            <a:r>
              <a:rPr lang="az-Latn-AZ" b="1" dirty="0"/>
              <a:t>DAPT və qanaxma</a:t>
            </a:r>
            <a:endParaRPr lang="ru-AZ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46BCCC1-7511-9272-6124-BD2ADF3CF31F}"/>
              </a:ext>
            </a:extLst>
          </p:cNvPr>
          <p:cNvSpPr/>
          <p:nvPr/>
        </p:nvSpPr>
        <p:spPr>
          <a:xfrm>
            <a:off x="325636" y="1211263"/>
            <a:ext cx="3691533" cy="196056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rgbClr val="FF0000"/>
                </a:solidFill>
              </a:rPr>
              <a:t>Orta qanaxma</a:t>
            </a:r>
            <a:r>
              <a:rPr lang="az-Latn-AZ" sz="2800" dirty="0">
                <a:solidFill>
                  <a:srgbClr val="FF0000"/>
                </a:solidFill>
              </a:rPr>
              <a:t> </a:t>
            </a:r>
            <a:r>
              <a:rPr lang="az-Latn-AZ" sz="2400" dirty="0">
                <a:solidFill>
                  <a:srgbClr val="FF0000"/>
                </a:solidFill>
              </a:rPr>
              <a:t>(ö</a:t>
            </a:r>
            <a:r>
              <a:rPr lang="ru-AZ" sz="2400" dirty="0">
                <a:solidFill>
                  <a:srgbClr val="FF0000"/>
                </a:solidFill>
              </a:rPr>
              <a:t>n</a:t>
            </a:r>
            <a:r>
              <a:rPr lang="az-Latn-AZ" sz="2400" dirty="0">
                <a:solidFill>
                  <a:srgbClr val="FF0000"/>
                </a:solidFill>
              </a:rPr>
              <a:t>ə</a:t>
            </a:r>
            <a:r>
              <a:rPr lang="ru-AZ" sz="2400" dirty="0">
                <a:solidFill>
                  <a:srgbClr val="FF0000"/>
                </a:solidFill>
              </a:rPr>
              <a:t>mli miqdarda qan itkisi m</a:t>
            </a:r>
            <a:r>
              <a:rPr lang="az-Latn-AZ" sz="2400" dirty="0">
                <a:solidFill>
                  <a:srgbClr val="FF0000"/>
                </a:solidFill>
              </a:rPr>
              <a:t>ö</a:t>
            </a:r>
            <a:r>
              <a:rPr lang="ru-AZ" sz="2400" dirty="0">
                <a:solidFill>
                  <a:srgbClr val="FF0000"/>
                </a:solidFill>
              </a:rPr>
              <a:t>vcuddur( 3 g/l cox), hospitalizasiya g</a:t>
            </a:r>
            <a:r>
              <a:rPr lang="az-Latn-AZ" sz="2400" dirty="0">
                <a:solidFill>
                  <a:srgbClr val="FF0000"/>
                </a:solidFill>
              </a:rPr>
              <a:t>ə</a:t>
            </a:r>
            <a:r>
              <a:rPr lang="ru-AZ" sz="2400" dirty="0">
                <a:solidFill>
                  <a:srgbClr val="FF0000"/>
                </a:solidFill>
              </a:rPr>
              <a:t>r</a:t>
            </a:r>
            <a:r>
              <a:rPr lang="az-Latn-AZ" sz="2400" dirty="0">
                <a:solidFill>
                  <a:srgbClr val="FF0000"/>
                </a:solidFill>
              </a:rPr>
              <a:t>ə</a:t>
            </a:r>
            <a:r>
              <a:rPr lang="ru-AZ" sz="2400" dirty="0">
                <a:solidFill>
                  <a:srgbClr val="FF0000"/>
                </a:solidFill>
              </a:rPr>
              <a:t>klidir, hemodinamik stabildir) </a:t>
            </a:r>
            <a:endParaRPr lang="ru-AZ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3A361-AECC-AA0E-581E-38622A704BBE}"/>
              </a:ext>
            </a:extLst>
          </p:cNvPr>
          <p:cNvSpPr txBox="1"/>
          <p:nvPr/>
        </p:nvSpPr>
        <p:spPr>
          <a:xfrm>
            <a:off x="466725" y="3429000"/>
            <a:ext cx="355044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AZ" dirty="0"/>
              <a:t> </a:t>
            </a:r>
            <a:r>
              <a:rPr lang="ru-AZ" sz="2000" dirty="0"/>
              <a:t>( mes. Genitourinar qana</a:t>
            </a:r>
            <a:r>
              <a:rPr lang="az-Latn-AZ" sz="2000" dirty="0"/>
              <a:t>x</a:t>
            </a:r>
            <a:r>
              <a:rPr lang="ru-AZ" sz="2000" dirty="0"/>
              <a:t>ma, gastrointestinal qana</a:t>
            </a:r>
            <a:r>
              <a:rPr lang="az-Latn-AZ" sz="2000" dirty="0"/>
              <a:t>x</a:t>
            </a:r>
            <a:r>
              <a:rPr lang="ru-AZ" sz="2000" dirty="0"/>
              <a:t>ma v</a:t>
            </a:r>
            <a:r>
              <a:rPr lang="az-Latn-AZ" sz="2000" dirty="0"/>
              <a:t>ə</a:t>
            </a:r>
            <a:r>
              <a:rPr lang="ru-AZ" sz="2000" dirty="0"/>
              <a:t>.s) </a:t>
            </a:r>
            <a:endParaRPr lang="ru-AZ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6EF2CFD-2331-BCB4-0629-60EFD6D963F5}"/>
              </a:ext>
            </a:extLst>
          </p:cNvPr>
          <p:cNvSpPr/>
          <p:nvPr/>
        </p:nvSpPr>
        <p:spPr>
          <a:xfrm>
            <a:off x="5381625" y="1058865"/>
            <a:ext cx="6343650" cy="237013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FFF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u="sng" dirty="0"/>
              <a:t>DAPT kəsilməli, SAPT davam etməli, əgər GİS qanaxma varsa P2Y12 inhintioruna üstünlük verməli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u="sng" dirty="0"/>
              <a:t>Təhlükəsizlik təmin edildikdə yenidən DAPT terapiyaya başlamalı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dirty="0"/>
              <a:t>P2Y12 inhibitorunu daha qisamüddətli və yüngülünə keçməli (tikagrelol/prasugreldən klopidoqrelə keç).</a:t>
            </a:r>
            <a:endParaRPr lang="ru-AZ" sz="2000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F08C014-B843-4711-8C09-B14F7B122AC0}"/>
              </a:ext>
            </a:extLst>
          </p:cNvPr>
          <p:cNvSpPr/>
          <p:nvPr/>
        </p:nvSpPr>
        <p:spPr>
          <a:xfrm>
            <a:off x="5381625" y="3716340"/>
            <a:ext cx="6343650" cy="154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Mədəqoruyucu</a:t>
            </a:r>
            <a:r>
              <a:rPr lang="en-US" sz="2000" dirty="0"/>
              <a:t> (</a:t>
            </a:r>
            <a:r>
              <a:rPr lang="en-US" sz="2000" dirty="0" err="1"/>
              <a:t>ppi</a:t>
            </a:r>
            <a:r>
              <a:rPr lang="en-US" sz="2000" dirty="0"/>
              <a:t>) </a:t>
            </a:r>
            <a:r>
              <a:rPr lang="en-US" sz="2000" dirty="0" err="1"/>
              <a:t>verilməli</a:t>
            </a:r>
            <a:r>
              <a:rPr lang="en-US" sz="200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/>
              <a:t>Qanaxma </a:t>
            </a:r>
            <a:r>
              <a:rPr lang="en-US" sz="2000" dirty="0" err="1"/>
              <a:t>yaradacaq</a:t>
            </a:r>
            <a:r>
              <a:rPr lang="en-US" sz="2000" dirty="0"/>
              <a:t> </a:t>
            </a:r>
            <a:r>
              <a:rPr lang="en-US" sz="2000" dirty="0" err="1"/>
              <a:t>səbəblər</a:t>
            </a:r>
            <a:r>
              <a:rPr lang="en-US" sz="2000" dirty="0"/>
              <a:t> </a:t>
            </a:r>
            <a:r>
              <a:rPr lang="en-US" sz="2000" dirty="0" err="1"/>
              <a:t>araşdırılmalı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müalicə</a:t>
            </a:r>
            <a:r>
              <a:rPr lang="en-US" sz="2000" dirty="0"/>
              <a:t> </a:t>
            </a:r>
            <a:r>
              <a:rPr lang="en-US" sz="2000" dirty="0" err="1"/>
              <a:t>edilməli</a:t>
            </a:r>
            <a:endParaRPr lang="en-US" sz="2000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Dərmana</a:t>
            </a:r>
            <a:r>
              <a:rPr lang="en-US" sz="2000" dirty="0"/>
              <a:t> </a:t>
            </a:r>
            <a:r>
              <a:rPr lang="en-US" sz="2000" dirty="0" err="1"/>
              <a:t>davam</a:t>
            </a:r>
            <a:r>
              <a:rPr lang="en-US" sz="2000" dirty="0"/>
              <a:t> </a:t>
            </a:r>
            <a:r>
              <a:rPr lang="en-US" sz="2000" dirty="0" err="1"/>
              <a:t>etmənin</a:t>
            </a:r>
            <a:r>
              <a:rPr lang="en-US" sz="2000" dirty="0"/>
              <a:t> </a:t>
            </a:r>
            <a:r>
              <a:rPr lang="en-US" sz="2000" dirty="0" err="1"/>
              <a:t>vacibliyi</a:t>
            </a:r>
            <a:r>
              <a:rPr lang="en-US" sz="2000" dirty="0"/>
              <a:t> </a:t>
            </a:r>
            <a:r>
              <a:rPr lang="en-US" sz="2000" dirty="0" err="1"/>
              <a:t>xəstəyə</a:t>
            </a:r>
            <a:r>
              <a:rPr lang="en-US" sz="2000" dirty="0"/>
              <a:t> </a:t>
            </a:r>
            <a:r>
              <a:rPr lang="en-US" sz="2000" dirty="0" err="1"/>
              <a:t>izah</a:t>
            </a:r>
            <a:r>
              <a:rPr lang="en-US" sz="2000" dirty="0"/>
              <a:t> </a:t>
            </a:r>
            <a:r>
              <a:rPr lang="en-US" sz="2000" dirty="0" err="1"/>
              <a:t>edilməli</a:t>
            </a:r>
            <a:endParaRPr lang="ru-AZ" sz="2000" dirty="0"/>
          </a:p>
        </p:txBody>
      </p:sp>
      <p:sp>
        <p:nvSpPr>
          <p:cNvPr id="9" name="Стрелка вправо 8">
            <a:extLst>
              <a:ext uri="{FF2B5EF4-FFF2-40B4-BE49-F238E27FC236}">
                <a16:creationId xmlns:a16="http://schemas.microsoft.com/office/drawing/2014/main" id="{750019D3-5D58-52BB-C6AE-46A8655D743A}"/>
              </a:ext>
            </a:extLst>
          </p:cNvPr>
          <p:cNvSpPr/>
          <p:nvPr/>
        </p:nvSpPr>
        <p:spPr>
          <a:xfrm>
            <a:off x="4156472" y="1803401"/>
            <a:ext cx="1085850" cy="881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3605046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5411-37C3-A3C7-4438-0C27E53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-114300"/>
            <a:ext cx="10515600" cy="1325563"/>
          </a:xfrm>
        </p:spPr>
        <p:txBody>
          <a:bodyPr/>
          <a:lstStyle/>
          <a:p>
            <a:r>
              <a:rPr lang="az-Latn-AZ" b="1" dirty="0"/>
              <a:t>DAPT və qanaxma</a:t>
            </a:r>
            <a:endParaRPr lang="ru-AZ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2CDE4E-1969-DF03-B621-E72B503183BC}"/>
              </a:ext>
            </a:extLst>
          </p:cNvPr>
          <p:cNvSpPr/>
          <p:nvPr/>
        </p:nvSpPr>
        <p:spPr>
          <a:xfrm>
            <a:off x="325637" y="1211262"/>
            <a:ext cx="3691532" cy="264953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rgbClr val="FF0000"/>
                </a:solidFill>
              </a:rPr>
              <a:t>Ciddi qanama </a:t>
            </a:r>
            <a:r>
              <a:rPr lang="az-Latn-AZ" sz="2800" dirty="0">
                <a:solidFill>
                  <a:srgbClr val="FF0000"/>
                </a:solidFill>
              </a:rPr>
              <a:t>(cox ciddi miqdarda&gt; 5g/dl) qan itkisi var, hemodinamik stabildir, sürətli pisləşmə yoxdur) </a:t>
            </a:r>
            <a:endParaRPr lang="ru-AZ" sz="2800" dirty="0">
              <a:solidFill>
                <a:srgbClr val="FF0000"/>
              </a:solidFill>
              <a:highlight>
                <a:srgbClr val="FFFF00"/>
              </a:highlight>
            </a:endParaRP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BD638D7D-3A88-16A4-C150-8E69BF01E205}"/>
              </a:ext>
            </a:extLst>
          </p:cNvPr>
          <p:cNvSpPr/>
          <p:nvPr/>
        </p:nvSpPr>
        <p:spPr>
          <a:xfrm>
            <a:off x="4156472" y="2076451"/>
            <a:ext cx="1085850" cy="881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01ECB7-7C36-2DDE-C72F-25D1C726D004}"/>
              </a:ext>
            </a:extLst>
          </p:cNvPr>
          <p:cNvSpPr/>
          <p:nvPr/>
        </p:nvSpPr>
        <p:spPr>
          <a:xfrm>
            <a:off x="5381625" y="425669"/>
            <a:ext cx="6343650" cy="402020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dirty="0"/>
              <a:t>DAPT kəsilməli, SAPT davam etməli, xüsusən GİS qanaxma varsa P2Y12 inhintioruna üstünlük verməli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u="sng" dirty="0"/>
              <a:t>Buna baxmayaraq qanaxma davam edirsə antitrombotik müalicəni saxla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u="sng" dirty="0"/>
              <a:t>Əgər qanaxma dayanıbsa, DAPT və ya SAPT ehtiyyacını dəyərləndir və P2Y12 inhibitorlarına üstünlük verərək başla.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dirty="0"/>
              <a:t>P2Y12 inhibitorlarının daha qisamüddətli və aşağı qanaxma riski olanın başlanması tövsiyyə edilir (tikagrelol/prasugreldən klopidoqrelə keç). </a:t>
            </a:r>
            <a:endParaRPr lang="ru-AZ" sz="20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EBC70D-47C0-E377-6460-85245EC26B6E}"/>
              </a:ext>
            </a:extLst>
          </p:cNvPr>
          <p:cNvSpPr/>
          <p:nvPr/>
        </p:nvSpPr>
        <p:spPr>
          <a:xfrm>
            <a:off x="5381625" y="4703764"/>
            <a:ext cx="6343650" cy="154305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Mədəqoruyucu</a:t>
            </a:r>
            <a:r>
              <a:rPr lang="en-US" sz="2000" dirty="0"/>
              <a:t> (</a:t>
            </a:r>
            <a:r>
              <a:rPr lang="en-US" sz="2000" dirty="0" err="1"/>
              <a:t>ppi</a:t>
            </a:r>
            <a:r>
              <a:rPr lang="en-US" sz="2000" dirty="0"/>
              <a:t>) </a:t>
            </a:r>
            <a:r>
              <a:rPr lang="en-US" sz="2000" dirty="0" err="1"/>
              <a:t>verilməli</a:t>
            </a:r>
            <a:r>
              <a:rPr lang="en-US" sz="200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Əgər</a:t>
            </a:r>
            <a:r>
              <a:rPr lang="en-US" sz="2000" u="sng" dirty="0"/>
              <a:t> Hb&lt; 7-8 g/dl </a:t>
            </a:r>
            <a:r>
              <a:rPr lang="en-US" sz="2000" u="sng" dirty="0" err="1"/>
              <a:t>eritrositar</a:t>
            </a:r>
            <a:r>
              <a:rPr lang="en-US" sz="2000" u="sng" dirty="0"/>
              <a:t> </a:t>
            </a:r>
            <a:r>
              <a:rPr lang="en-US" sz="2000" u="sng" dirty="0" err="1"/>
              <a:t>kütlə</a:t>
            </a:r>
            <a:r>
              <a:rPr lang="en-US" sz="2000" u="sng" dirty="0"/>
              <a:t> </a:t>
            </a:r>
            <a:r>
              <a:rPr lang="en-US" sz="2000" u="sng" dirty="0" err="1"/>
              <a:t>köçürülməli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Ehtiyac</a:t>
            </a:r>
            <a:r>
              <a:rPr lang="en-US" sz="2000" u="sng" dirty="0"/>
              <a:t> </a:t>
            </a:r>
            <a:r>
              <a:rPr lang="en-US" sz="2000" u="sng" dirty="0" err="1"/>
              <a:t>olarsa</a:t>
            </a:r>
            <a:r>
              <a:rPr lang="en-US" sz="2000" u="sng" dirty="0"/>
              <a:t> </a:t>
            </a:r>
            <a:r>
              <a:rPr lang="en-US" sz="2000" u="sng" dirty="0" err="1"/>
              <a:t>trombositar</a:t>
            </a:r>
            <a:r>
              <a:rPr lang="en-US" sz="2000" u="sng" dirty="0"/>
              <a:t> </a:t>
            </a:r>
            <a:r>
              <a:rPr lang="en-US" sz="2000" u="sng" dirty="0" err="1"/>
              <a:t>kütlə</a:t>
            </a:r>
            <a:r>
              <a:rPr lang="en-US" sz="2000" u="sng" dirty="0"/>
              <a:t> </a:t>
            </a:r>
            <a:r>
              <a:rPr lang="en-US" sz="2000" u="sng" dirty="0" err="1"/>
              <a:t>köçürülməli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Əgər</a:t>
            </a:r>
            <a:r>
              <a:rPr lang="en-US" sz="2000" u="sng" dirty="0"/>
              <a:t> </a:t>
            </a:r>
            <a:r>
              <a:rPr lang="en-US" sz="2000" u="sng" dirty="0" err="1"/>
              <a:t>təhlükəsizdirsə</a:t>
            </a:r>
            <a:r>
              <a:rPr lang="en-US" sz="2000" u="sng" dirty="0"/>
              <a:t> </a:t>
            </a:r>
            <a:r>
              <a:rPr lang="en-US" sz="2000" u="sng" dirty="0" err="1"/>
              <a:t>altda</a:t>
            </a:r>
            <a:r>
              <a:rPr lang="en-US" sz="2000" u="sng" dirty="0"/>
              <a:t> </a:t>
            </a:r>
            <a:r>
              <a:rPr lang="en-US" sz="2000" u="sng" dirty="0" err="1"/>
              <a:t>yatan</a:t>
            </a:r>
            <a:r>
              <a:rPr lang="en-US" sz="2000" u="sng" dirty="0"/>
              <a:t> </a:t>
            </a:r>
            <a:r>
              <a:rPr lang="en-US" sz="2000" u="sng" dirty="0" err="1"/>
              <a:t>səbəb</a:t>
            </a:r>
            <a:r>
              <a:rPr lang="en-US" sz="2000" u="sng" dirty="0"/>
              <a:t> </a:t>
            </a:r>
            <a:r>
              <a:rPr lang="en-US" sz="2000" u="sng" dirty="0" err="1"/>
              <a:t>üçün</a:t>
            </a:r>
            <a:r>
              <a:rPr lang="en-US" sz="2000" u="sng" dirty="0"/>
              <a:t> </a:t>
            </a:r>
            <a:r>
              <a:rPr lang="en-US" sz="2000" u="sng" dirty="0" err="1"/>
              <a:t>cərrahi</a:t>
            </a:r>
            <a:r>
              <a:rPr lang="en-US" sz="2000" u="sng" dirty="0"/>
              <a:t> </a:t>
            </a:r>
            <a:r>
              <a:rPr lang="en-US" sz="2000" u="sng" dirty="0" err="1"/>
              <a:t>və</a:t>
            </a:r>
            <a:r>
              <a:rPr lang="en-US" sz="2000" u="sng" dirty="0"/>
              <a:t> </a:t>
            </a:r>
            <a:r>
              <a:rPr lang="en-US" sz="2000" u="sng" dirty="0" err="1"/>
              <a:t>ya</a:t>
            </a:r>
            <a:r>
              <a:rPr lang="en-US" sz="2000" u="sng" dirty="0"/>
              <a:t> </a:t>
            </a:r>
            <a:r>
              <a:rPr lang="en-US" sz="2000" u="sng" dirty="0" err="1"/>
              <a:t>endoskopik</a:t>
            </a:r>
            <a:r>
              <a:rPr lang="en-US" sz="2000" u="sng" dirty="0"/>
              <a:t> </a:t>
            </a:r>
            <a:r>
              <a:rPr lang="en-US" sz="2000" u="sng" dirty="0" err="1"/>
              <a:t>müalicə</a:t>
            </a:r>
            <a:r>
              <a:rPr lang="en-US" sz="2000" u="sng" dirty="0"/>
              <a:t> </a:t>
            </a:r>
            <a:r>
              <a:rPr lang="en-US" sz="2000" u="sng" dirty="0" err="1"/>
              <a:t>düşünməli</a:t>
            </a:r>
            <a:endParaRPr lang="ru-AZ" sz="20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C537D-D00C-9369-BC5A-5F5D0B8AF8D0}"/>
              </a:ext>
            </a:extLst>
          </p:cNvPr>
          <p:cNvSpPr txBox="1"/>
          <p:nvPr/>
        </p:nvSpPr>
        <p:spPr>
          <a:xfrm>
            <a:off x="466724" y="4133923"/>
            <a:ext cx="3588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AZ" dirty="0"/>
              <a:t> </a:t>
            </a:r>
            <a:r>
              <a:rPr lang="en-US" sz="2000" dirty="0" err="1"/>
              <a:t>mes</a:t>
            </a:r>
            <a:r>
              <a:rPr lang="en-US" sz="2000" dirty="0"/>
              <a:t>. </a:t>
            </a:r>
            <a:r>
              <a:rPr lang="en-US" sz="2000" dirty="0" err="1"/>
              <a:t>Ciddi</a:t>
            </a:r>
            <a:r>
              <a:rPr lang="en-US" sz="2000" dirty="0"/>
              <a:t> </a:t>
            </a:r>
            <a:r>
              <a:rPr lang="en-US" sz="2000" dirty="0" err="1"/>
              <a:t>genitournar</a:t>
            </a:r>
            <a:r>
              <a:rPr lang="en-US" sz="2000" dirty="0"/>
              <a:t>, </a:t>
            </a:r>
            <a:r>
              <a:rPr lang="en-US" sz="2000" dirty="0" err="1"/>
              <a:t>resporator</a:t>
            </a:r>
            <a:r>
              <a:rPr lang="en-US" sz="2000" dirty="0"/>
              <a:t>, gastrointestinal </a:t>
            </a:r>
            <a:r>
              <a:rPr lang="en-US" sz="2000" dirty="0" err="1"/>
              <a:t>qanama</a:t>
            </a:r>
            <a:endParaRPr lang="ru-AZ" dirty="0"/>
          </a:p>
        </p:txBody>
      </p:sp>
    </p:spTree>
    <p:extLst>
      <p:ext uri="{BB962C8B-B14F-4D97-AF65-F5344CB8AC3E}">
        <p14:creationId xmlns:p14="http://schemas.microsoft.com/office/powerpoint/2010/main" val="88275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E95411-37C3-A3C7-4438-0C27E535A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-114300"/>
            <a:ext cx="10515600" cy="1325563"/>
          </a:xfrm>
        </p:spPr>
        <p:txBody>
          <a:bodyPr/>
          <a:lstStyle/>
          <a:p>
            <a:r>
              <a:rPr lang="az-Latn-AZ" b="1" dirty="0"/>
              <a:t>DAPT və qanaxma</a:t>
            </a:r>
            <a:endParaRPr lang="ru-AZ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62CDE4E-1969-DF03-B621-E72B503183BC}"/>
              </a:ext>
            </a:extLst>
          </p:cNvPr>
          <p:cNvSpPr/>
          <p:nvPr/>
        </p:nvSpPr>
        <p:spPr>
          <a:xfrm>
            <a:off x="0" y="1211262"/>
            <a:ext cx="4017169" cy="2922661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chemeClr val="tx1"/>
                </a:solidFill>
              </a:rPr>
              <a:t>Həyati- təhlükəli qanaxma </a:t>
            </a:r>
            <a:r>
              <a:rPr lang="az-Latn-AZ" sz="2800" dirty="0">
                <a:solidFill>
                  <a:schemeClr val="tx1"/>
                </a:solidFill>
              </a:rPr>
              <a:t>(cox ciddi , xəstənin həyatını təhlukəyə atacaq qanaxmadır. Bu qanaxmalarda hemodinamika pozulur)</a:t>
            </a:r>
            <a:endParaRPr lang="ru-AZ" sz="28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  <p:sp>
        <p:nvSpPr>
          <p:cNvPr id="8" name="Стрелка вправо 7">
            <a:extLst>
              <a:ext uri="{FF2B5EF4-FFF2-40B4-BE49-F238E27FC236}">
                <a16:creationId xmlns:a16="http://schemas.microsoft.com/office/drawing/2014/main" id="{BD638D7D-3A88-16A4-C150-8E69BF01E205}"/>
              </a:ext>
            </a:extLst>
          </p:cNvPr>
          <p:cNvSpPr/>
          <p:nvPr/>
        </p:nvSpPr>
        <p:spPr>
          <a:xfrm>
            <a:off x="4156472" y="2076451"/>
            <a:ext cx="1085850" cy="881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C01ECB7-7C36-2DDE-C72F-25D1C726D004}"/>
              </a:ext>
            </a:extLst>
          </p:cNvPr>
          <p:cNvSpPr/>
          <p:nvPr/>
        </p:nvSpPr>
        <p:spPr>
          <a:xfrm>
            <a:off x="5381625" y="1614793"/>
            <a:ext cx="6343650" cy="180437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u="sng" dirty="0">
                <a:highlight>
                  <a:srgbClr val="FF0000"/>
                </a:highlight>
              </a:rPr>
              <a:t>Bütün antitrombotik müalicəni təcili olaraq kəsməli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dirty="0"/>
              <a:t>Əgər qanaxma dayanıbsa, DAPT və ya SAPT ehtiyyacını dəyərləndir və P2Y12 inhibitorlarına üstünlük verərək başla. 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62EBC70D-47C0-E377-6460-85245EC26B6E}"/>
              </a:ext>
            </a:extLst>
          </p:cNvPr>
          <p:cNvSpPr/>
          <p:nvPr/>
        </p:nvSpPr>
        <p:spPr>
          <a:xfrm>
            <a:off x="5419328" y="3880755"/>
            <a:ext cx="6343650" cy="21734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Hipotenziya</a:t>
            </a:r>
            <a:r>
              <a:rPr lang="en-US" sz="2000" u="sng" dirty="0"/>
              <a:t> </a:t>
            </a:r>
            <a:r>
              <a:rPr lang="en-US" sz="2000" u="sng" dirty="0" err="1"/>
              <a:t>varsa</a:t>
            </a:r>
            <a:r>
              <a:rPr lang="en-US" sz="2000" u="sng" dirty="0"/>
              <a:t> </a:t>
            </a:r>
            <a:r>
              <a:rPr lang="en-US" sz="2000" u="sng" dirty="0" err="1"/>
              <a:t>maye</a:t>
            </a:r>
            <a:r>
              <a:rPr lang="en-US" sz="2000" u="sng" dirty="0"/>
              <a:t> </a:t>
            </a:r>
            <a:r>
              <a:rPr lang="en-US" sz="2000" u="sng" dirty="0" err="1"/>
              <a:t>köçürməli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/>
              <a:t>Hb </a:t>
            </a:r>
            <a:r>
              <a:rPr lang="en-US" sz="2000" u="sng" dirty="0" err="1"/>
              <a:t>dəyərinden</a:t>
            </a:r>
            <a:r>
              <a:rPr lang="en-US" sz="2000" u="sng" dirty="0"/>
              <a:t> </a:t>
            </a:r>
            <a:r>
              <a:rPr lang="en-US" sz="2000" u="sng" dirty="0" err="1"/>
              <a:t>asılı</a:t>
            </a:r>
            <a:r>
              <a:rPr lang="en-US" sz="2000" u="sng" dirty="0"/>
              <a:t> </a:t>
            </a:r>
            <a:r>
              <a:rPr lang="en-US" sz="2000" u="sng" dirty="0" err="1"/>
              <a:t>olmayaraq</a:t>
            </a:r>
            <a:r>
              <a:rPr lang="en-US" sz="2000" u="sng" dirty="0"/>
              <a:t> </a:t>
            </a:r>
            <a:r>
              <a:rPr lang="en-US" sz="2000" u="sng" dirty="0" err="1"/>
              <a:t>eritrositar</a:t>
            </a:r>
            <a:r>
              <a:rPr lang="en-US" sz="2000" u="sng" dirty="0"/>
              <a:t> </a:t>
            </a:r>
            <a:r>
              <a:rPr lang="en-US" sz="2000" u="sng" dirty="0" err="1"/>
              <a:t>kütlə</a:t>
            </a:r>
            <a:r>
              <a:rPr lang="en-US" sz="2000" u="sng" dirty="0"/>
              <a:t> </a:t>
            </a:r>
            <a:r>
              <a:rPr lang="en-US" sz="2000" u="sng" dirty="0" err="1"/>
              <a:t>köçürməli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Trombositar</a:t>
            </a:r>
            <a:r>
              <a:rPr lang="en-US" sz="2000" u="sng" dirty="0"/>
              <a:t> </a:t>
            </a:r>
            <a:r>
              <a:rPr lang="en-US" sz="2000" u="sng" dirty="0" err="1"/>
              <a:t>kütlə</a:t>
            </a:r>
            <a:r>
              <a:rPr lang="en-US" sz="2000" u="sng" dirty="0"/>
              <a:t> </a:t>
            </a:r>
            <a:r>
              <a:rPr lang="en-US" sz="2000" u="sng" dirty="0" err="1"/>
              <a:t>köçürülməli</a:t>
            </a:r>
            <a:r>
              <a:rPr lang="en-US" sz="2000" u="sng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Xüsusile</a:t>
            </a:r>
            <a:r>
              <a:rPr lang="en-US" sz="2000" dirty="0"/>
              <a:t> GİS qanaxma </a:t>
            </a:r>
            <a:r>
              <a:rPr lang="en-US" sz="2000" dirty="0" err="1"/>
              <a:t>varsa</a:t>
            </a:r>
            <a:r>
              <a:rPr lang="en-US" sz="2000" dirty="0"/>
              <a:t> </a:t>
            </a:r>
            <a:r>
              <a:rPr lang="en-US" sz="2000" dirty="0" err="1"/>
              <a:t>mədəqoruyucu</a:t>
            </a:r>
            <a:r>
              <a:rPr lang="en-US" sz="2000" dirty="0"/>
              <a:t> (</a:t>
            </a:r>
            <a:r>
              <a:rPr lang="en-US" sz="2000" dirty="0" err="1"/>
              <a:t>ppi</a:t>
            </a:r>
            <a:r>
              <a:rPr lang="en-US" sz="2000" dirty="0"/>
              <a:t>) </a:t>
            </a:r>
            <a:r>
              <a:rPr lang="en-US" sz="2000" dirty="0" err="1"/>
              <a:t>verilməli</a:t>
            </a:r>
            <a:r>
              <a:rPr lang="en-US" sz="2000" dirty="0"/>
              <a:t>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Əgər</a:t>
            </a:r>
            <a:r>
              <a:rPr lang="en-US" sz="2000" dirty="0"/>
              <a:t> </a:t>
            </a:r>
            <a:r>
              <a:rPr lang="en-US" sz="2000" dirty="0" err="1"/>
              <a:t>təhlükəsizdirsə</a:t>
            </a:r>
            <a:r>
              <a:rPr lang="en-US" sz="2000" dirty="0"/>
              <a:t> </a:t>
            </a:r>
            <a:r>
              <a:rPr lang="en-US" sz="2000" dirty="0" err="1"/>
              <a:t>altda</a:t>
            </a:r>
            <a:r>
              <a:rPr lang="en-US" sz="2000" dirty="0"/>
              <a:t> </a:t>
            </a:r>
            <a:r>
              <a:rPr lang="en-US" sz="2000" dirty="0" err="1"/>
              <a:t>yatan</a:t>
            </a:r>
            <a:r>
              <a:rPr lang="en-US" sz="2000" dirty="0"/>
              <a:t> </a:t>
            </a:r>
            <a:r>
              <a:rPr lang="en-US" sz="2000" dirty="0" err="1"/>
              <a:t>səbəb</a:t>
            </a:r>
            <a:r>
              <a:rPr lang="en-US" sz="2000" dirty="0"/>
              <a:t> </a:t>
            </a:r>
            <a:r>
              <a:rPr lang="en-US" sz="2000" dirty="0" err="1"/>
              <a:t>üçün</a:t>
            </a:r>
            <a:r>
              <a:rPr lang="en-US" sz="2000" dirty="0"/>
              <a:t> </a:t>
            </a:r>
            <a:r>
              <a:rPr lang="en-US" sz="2000" dirty="0" err="1"/>
              <a:t>cərrahi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endoskopik</a:t>
            </a:r>
            <a:r>
              <a:rPr lang="en-US" sz="2000" dirty="0"/>
              <a:t> </a:t>
            </a:r>
            <a:r>
              <a:rPr lang="en-US" sz="2000" dirty="0" err="1"/>
              <a:t>müalicə</a:t>
            </a:r>
            <a:r>
              <a:rPr lang="en-US" sz="2000" dirty="0"/>
              <a:t> </a:t>
            </a:r>
            <a:r>
              <a:rPr lang="en-US" sz="2000" dirty="0" err="1"/>
              <a:t>düşünməli</a:t>
            </a:r>
            <a:endParaRPr lang="ru-AZ" sz="2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7C537D-D00C-9369-BC5A-5F5D0B8AF8D0}"/>
              </a:ext>
            </a:extLst>
          </p:cNvPr>
          <p:cNvSpPr txBox="1"/>
          <p:nvPr/>
        </p:nvSpPr>
        <p:spPr>
          <a:xfrm>
            <a:off x="429022" y="4459626"/>
            <a:ext cx="358814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AZ" dirty="0"/>
              <a:t> </a:t>
            </a:r>
            <a:r>
              <a:rPr lang="en-US" sz="2000" dirty="0" err="1"/>
              <a:t>mes</a:t>
            </a:r>
            <a:r>
              <a:rPr lang="en-US" sz="2000" dirty="0"/>
              <a:t>. </a:t>
            </a:r>
            <a:r>
              <a:rPr lang="en-US" sz="2000" dirty="0" err="1"/>
              <a:t>Massiv</a:t>
            </a:r>
            <a:r>
              <a:rPr lang="en-US" sz="2000" dirty="0"/>
              <a:t> </a:t>
            </a:r>
            <a:r>
              <a:rPr lang="en-US" sz="2000" dirty="0" err="1"/>
              <a:t>genitourinar</a:t>
            </a:r>
            <a:r>
              <a:rPr lang="en-US" sz="2000" dirty="0"/>
              <a:t>, respirator, gastrointestinal </a:t>
            </a:r>
            <a:r>
              <a:rPr lang="en-US" sz="2000" dirty="0" err="1"/>
              <a:t>qanaxmalar</a:t>
            </a:r>
            <a:r>
              <a:rPr lang="en-US" sz="2000" dirty="0"/>
              <a:t>, spinal qanaxma</a:t>
            </a:r>
            <a:endParaRPr lang="ru-AZ" dirty="0"/>
          </a:p>
        </p:txBody>
      </p:sp>
    </p:spTree>
    <p:extLst>
      <p:ext uri="{BB962C8B-B14F-4D97-AF65-F5344CB8AC3E}">
        <p14:creationId xmlns:p14="http://schemas.microsoft.com/office/powerpoint/2010/main" val="36256441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1C5D93-605F-4964-A9CA-FDEA4D8F4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843" y="501897"/>
            <a:ext cx="9875520" cy="1356360"/>
          </a:xfrm>
        </p:spPr>
        <p:txBody>
          <a:bodyPr/>
          <a:lstStyle/>
          <a:p>
            <a:r>
              <a:rPr lang="az-Latn-AZ" b="1" dirty="0"/>
              <a:t>Antikoaqulyantların təsnifatı</a:t>
            </a:r>
            <a:endParaRPr lang="ru-RU" b="1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11D2707D-4D67-48CC-ACBB-60C5A5A76D0C}"/>
              </a:ext>
            </a:extLst>
          </p:cNvPr>
          <p:cNvSpPr/>
          <p:nvPr/>
        </p:nvSpPr>
        <p:spPr>
          <a:xfrm>
            <a:off x="3657600" y="1790811"/>
            <a:ext cx="3616657" cy="467436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/>
              <a:t>Oral antikoaqulyantlar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B3E0B8F-7C26-48A8-BA0F-5187234C26C6}"/>
              </a:ext>
            </a:extLst>
          </p:cNvPr>
          <p:cNvSpPr/>
          <p:nvPr/>
        </p:nvSpPr>
        <p:spPr>
          <a:xfrm>
            <a:off x="6637930" y="2846639"/>
            <a:ext cx="1272654" cy="464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/>
              <a:t>Birbaşa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FE5BBE-F1D2-43E6-8D7C-EE327798BCB4}"/>
              </a:ext>
            </a:extLst>
          </p:cNvPr>
          <p:cNvSpPr/>
          <p:nvPr/>
        </p:nvSpPr>
        <p:spPr>
          <a:xfrm>
            <a:off x="2857500" y="2760493"/>
            <a:ext cx="1272654" cy="464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/>
              <a:t>Vasitəli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E9D79B6C-3039-4897-9B3F-DBF5FA0EE1B6}"/>
              </a:ext>
            </a:extLst>
          </p:cNvPr>
          <p:cNvSpPr/>
          <p:nvPr/>
        </p:nvSpPr>
        <p:spPr>
          <a:xfrm>
            <a:off x="7747804" y="3862967"/>
            <a:ext cx="1272653" cy="5139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/>
              <a:t>Faktor Xa inh</a:t>
            </a:r>
            <a:endParaRPr lang="ru-RU" dirty="0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F921DD0-D8A0-4878-9245-816D25C445FE}"/>
              </a:ext>
            </a:extLst>
          </p:cNvPr>
          <p:cNvSpPr/>
          <p:nvPr/>
        </p:nvSpPr>
        <p:spPr>
          <a:xfrm>
            <a:off x="5892801" y="3862968"/>
            <a:ext cx="1441346" cy="5817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dirty="0"/>
              <a:t>Trombin inh</a:t>
            </a:r>
            <a:endParaRPr lang="ru-RU" dirty="0"/>
          </a:p>
        </p:txBody>
      </p: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3036B5A7-A41A-4037-8744-8F435E17646B}"/>
              </a:ext>
            </a:extLst>
          </p:cNvPr>
          <p:cNvCxnSpPr/>
          <p:nvPr/>
        </p:nvCxnSpPr>
        <p:spPr>
          <a:xfrm flipV="1">
            <a:off x="3493827" y="2504821"/>
            <a:ext cx="3780430" cy="90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4F60C21A-17B4-4046-A86F-A03A59D5FC9A}"/>
              </a:ext>
            </a:extLst>
          </p:cNvPr>
          <p:cNvCxnSpPr>
            <a:stCxn id="4" idx="2"/>
          </p:cNvCxnSpPr>
          <p:nvPr/>
        </p:nvCxnSpPr>
        <p:spPr>
          <a:xfrm flipH="1">
            <a:off x="5465928" y="2258247"/>
            <a:ext cx="1" cy="2648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B36099AF-515B-489C-BC37-03F4352A572A}"/>
              </a:ext>
            </a:extLst>
          </p:cNvPr>
          <p:cNvCxnSpPr/>
          <p:nvPr/>
        </p:nvCxnSpPr>
        <p:spPr>
          <a:xfrm>
            <a:off x="3493827" y="2504821"/>
            <a:ext cx="0" cy="292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47FAB95A-928A-4D7A-83C3-73183531CAB3}"/>
              </a:ext>
            </a:extLst>
          </p:cNvPr>
          <p:cNvCxnSpPr/>
          <p:nvPr/>
        </p:nvCxnSpPr>
        <p:spPr>
          <a:xfrm>
            <a:off x="7274257" y="2504821"/>
            <a:ext cx="0" cy="292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единительная линия 51">
            <a:extLst>
              <a:ext uri="{FF2B5EF4-FFF2-40B4-BE49-F238E27FC236}">
                <a16:creationId xmlns:a16="http://schemas.microsoft.com/office/drawing/2014/main" id="{041E52CE-AD19-4429-B251-BC6D138E5FB9}"/>
              </a:ext>
            </a:extLst>
          </p:cNvPr>
          <p:cNvCxnSpPr/>
          <p:nvPr/>
        </p:nvCxnSpPr>
        <p:spPr>
          <a:xfrm>
            <a:off x="6637930" y="3586815"/>
            <a:ext cx="127265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>
            <a:extLst>
              <a:ext uri="{FF2B5EF4-FFF2-40B4-BE49-F238E27FC236}">
                <a16:creationId xmlns:a16="http://schemas.microsoft.com/office/drawing/2014/main" id="{5BF7D6DF-0117-41AF-B2CF-C56AD01B6892}"/>
              </a:ext>
            </a:extLst>
          </p:cNvPr>
          <p:cNvCxnSpPr>
            <a:cxnSpLocks/>
            <a:endCxn id="14" idx="0"/>
          </p:cNvCxnSpPr>
          <p:nvPr/>
        </p:nvCxnSpPr>
        <p:spPr>
          <a:xfrm>
            <a:off x="6593757" y="3601387"/>
            <a:ext cx="19717" cy="261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>
            <a:extLst>
              <a:ext uri="{FF2B5EF4-FFF2-40B4-BE49-F238E27FC236}">
                <a16:creationId xmlns:a16="http://schemas.microsoft.com/office/drawing/2014/main" id="{790CAB74-5843-4E03-9125-066A5A2DD94E}"/>
              </a:ext>
            </a:extLst>
          </p:cNvPr>
          <p:cNvCxnSpPr/>
          <p:nvPr/>
        </p:nvCxnSpPr>
        <p:spPr>
          <a:xfrm>
            <a:off x="7910584" y="3601386"/>
            <a:ext cx="0" cy="2615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>
            <a:extLst>
              <a:ext uri="{FF2B5EF4-FFF2-40B4-BE49-F238E27FC236}">
                <a16:creationId xmlns:a16="http://schemas.microsoft.com/office/drawing/2014/main" id="{85525BB8-466B-4E1D-8CD1-E5DE764FA94B}"/>
              </a:ext>
            </a:extLst>
          </p:cNvPr>
          <p:cNvCxnSpPr>
            <a:stCxn id="8" idx="2"/>
          </p:cNvCxnSpPr>
          <p:nvPr/>
        </p:nvCxnSpPr>
        <p:spPr>
          <a:xfrm>
            <a:off x="7274257" y="3310663"/>
            <a:ext cx="0" cy="2181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8A2D037E-A606-4340-BDE4-64E28602A2A6}"/>
              </a:ext>
            </a:extLst>
          </p:cNvPr>
          <p:cNvSpPr/>
          <p:nvPr/>
        </p:nvSpPr>
        <p:spPr>
          <a:xfrm>
            <a:off x="2961564" y="3601386"/>
            <a:ext cx="1064526" cy="4640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dirty="0"/>
              <a:t>VKA</a:t>
            </a:r>
            <a:endParaRPr lang="ru-RU" sz="1600" dirty="0"/>
          </a:p>
        </p:txBody>
      </p:sp>
      <p:sp>
        <p:nvSpPr>
          <p:cNvPr id="63" name="Прямоугольник 62">
            <a:extLst>
              <a:ext uri="{FF2B5EF4-FFF2-40B4-BE49-F238E27FC236}">
                <a16:creationId xmlns:a16="http://schemas.microsoft.com/office/drawing/2014/main" id="{1DE08224-B219-4297-97C7-197A5C8AEF55}"/>
              </a:ext>
            </a:extLst>
          </p:cNvPr>
          <p:cNvSpPr/>
          <p:nvPr/>
        </p:nvSpPr>
        <p:spPr>
          <a:xfrm>
            <a:off x="5469339" y="4792639"/>
            <a:ext cx="1279791" cy="8043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dirty="0"/>
              <a:t>Dabigatran</a:t>
            </a:r>
            <a:endParaRPr lang="ru-RU" sz="1600" dirty="0"/>
          </a:p>
        </p:txBody>
      </p:sp>
      <p:sp>
        <p:nvSpPr>
          <p:cNvPr id="64" name="Прямоугольник 63">
            <a:extLst>
              <a:ext uri="{FF2B5EF4-FFF2-40B4-BE49-F238E27FC236}">
                <a16:creationId xmlns:a16="http://schemas.microsoft.com/office/drawing/2014/main" id="{7B85697A-1055-4D5C-9259-D7410D25F7F1}"/>
              </a:ext>
            </a:extLst>
          </p:cNvPr>
          <p:cNvSpPr/>
          <p:nvPr/>
        </p:nvSpPr>
        <p:spPr>
          <a:xfrm>
            <a:off x="7910584" y="4653029"/>
            <a:ext cx="1279791" cy="9530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dirty="0"/>
              <a:t>Rivaroxaban Apixaban</a:t>
            </a:r>
          </a:p>
          <a:p>
            <a:pPr algn="ctr"/>
            <a:r>
              <a:rPr lang="az-Latn-AZ" sz="1600" dirty="0"/>
              <a:t>Edoxaban</a:t>
            </a:r>
            <a:endParaRPr lang="ru-RU" sz="1200" dirty="0"/>
          </a:p>
        </p:txBody>
      </p: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E26CA8E0-1B07-4F63-95D1-E56C4BD28346}"/>
              </a:ext>
            </a:extLst>
          </p:cNvPr>
          <p:cNvCxnSpPr>
            <a:stCxn id="9" idx="2"/>
            <a:endCxn id="62" idx="0"/>
          </p:cNvCxnSpPr>
          <p:nvPr/>
        </p:nvCxnSpPr>
        <p:spPr>
          <a:xfrm>
            <a:off x="3493827" y="3224517"/>
            <a:ext cx="0" cy="3768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E6619048-CAD5-414A-AE24-2989706FDDFC}"/>
              </a:ext>
            </a:extLst>
          </p:cNvPr>
          <p:cNvCxnSpPr>
            <a:cxnSpLocks/>
            <a:stCxn id="14" idx="2"/>
            <a:endCxn id="63" idx="0"/>
          </p:cNvCxnSpPr>
          <p:nvPr/>
        </p:nvCxnSpPr>
        <p:spPr>
          <a:xfrm flipH="1">
            <a:off x="6109235" y="4444697"/>
            <a:ext cx="504239" cy="3479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5411BE3E-1C43-4B1F-B57F-E44535469BC0}"/>
              </a:ext>
            </a:extLst>
          </p:cNvPr>
          <p:cNvCxnSpPr>
            <a:cxnSpLocks/>
            <a:stCxn id="13" idx="2"/>
            <a:endCxn id="64" idx="0"/>
          </p:cNvCxnSpPr>
          <p:nvPr/>
        </p:nvCxnSpPr>
        <p:spPr>
          <a:xfrm>
            <a:off x="8384131" y="4376874"/>
            <a:ext cx="166349" cy="2761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851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C45FAC-9924-4BBC-ABE9-766CC9E1F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Varfarin qəbul edən xəstədə İNR təqibi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E6E18B4-4407-4FC7-B1DB-94A5FCFA7F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707080"/>
            <a:ext cx="6780700" cy="544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862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25874B-34BC-8D9D-BE99-6C3D513C2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220" y="67470"/>
            <a:ext cx="10515600" cy="1325563"/>
          </a:xfrm>
        </p:spPr>
        <p:txBody>
          <a:bodyPr>
            <a:normAutofit/>
          </a:bodyPr>
          <a:lstStyle/>
          <a:p>
            <a:r>
              <a:rPr lang="az-Latn-AZ" b="1" dirty="0"/>
              <a:t>VKA qanaxma</a:t>
            </a:r>
            <a:endParaRPr lang="ru-AZ" b="1" dirty="0"/>
          </a:p>
        </p:txBody>
      </p:sp>
      <p:graphicFrame>
        <p:nvGraphicFramePr>
          <p:cNvPr id="7" name="Объект 2">
            <a:extLst>
              <a:ext uri="{FF2B5EF4-FFF2-40B4-BE49-F238E27FC236}">
                <a16:creationId xmlns:a16="http://schemas.microsoft.com/office/drawing/2014/main" id="{17242928-4FBC-B2A8-8C1D-E8A05AE392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6954888"/>
              </p:ext>
            </p:extLst>
          </p:nvPr>
        </p:nvGraphicFramePr>
        <p:xfrm>
          <a:off x="638175" y="18002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21" name="Схема 20">
            <a:extLst>
              <a:ext uri="{FF2B5EF4-FFF2-40B4-BE49-F238E27FC236}">
                <a16:creationId xmlns:a16="http://schemas.microsoft.com/office/drawing/2014/main" id="{24F71947-6720-BF82-A177-29D304804C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4643005"/>
              </p:ext>
            </p:extLst>
          </p:nvPr>
        </p:nvGraphicFramePr>
        <p:xfrm>
          <a:off x="1150142" y="1528764"/>
          <a:ext cx="9479757" cy="10001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4877060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517A47C-B2E5-4B79-8061-D74B1311A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C505E780-2083-4CB5-A42A-5E0E2908E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818889" cy="6858000"/>
          </a:xfrm>
          <a:custGeom>
            <a:avLst/>
            <a:gdLst>
              <a:gd name="connsiteX0" fmla="*/ 0 w 4818889"/>
              <a:gd name="connsiteY0" fmla="*/ 0 h 6858000"/>
              <a:gd name="connsiteX1" fmla="*/ 3605911 w 4818889"/>
              <a:gd name="connsiteY1" fmla="*/ 0 h 6858000"/>
              <a:gd name="connsiteX2" fmla="*/ 3668894 w 4818889"/>
              <a:gd name="connsiteY2" fmla="*/ 69271 h 6858000"/>
              <a:gd name="connsiteX3" fmla="*/ 4818889 w 4818889"/>
              <a:gd name="connsiteY3" fmla="*/ 3429000 h 6858000"/>
              <a:gd name="connsiteX4" fmla="*/ 3668894 w 4818889"/>
              <a:gd name="connsiteY4" fmla="*/ 6788730 h 6858000"/>
              <a:gd name="connsiteX5" fmla="*/ 3605911 w 4818889"/>
              <a:gd name="connsiteY5" fmla="*/ 6858000 h 6858000"/>
              <a:gd name="connsiteX6" fmla="*/ 0 w 481888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8889" h="6858000">
                <a:moveTo>
                  <a:pt x="0" y="0"/>
                </a:moveTo>
                <a:lnTo>
                  <a:pt x="3605911" y="0"/>
                </a:lnTo>
                <a:lnTo>
                  <a:pt x="3668894" y="69271"/>
                </a:lnTo>
                <a:cubicBezTo>
                  <a:pt x="4379420" y="929100"/>
                  <a:pt x="4818889" y="2116944"/>
                  <a:pt x="4818889" y="3429000"/>
                </a:cubicBezTo>
                <a:cubicBezTo>
                  <a:pt x="4818889" y="4741056"/>
                  <a:pt x="4379420" y="5928900"/>
                  <a:pt x="3668894" y="6788730"/>
                </a:cubicBezTo>
                <a:lnTo>
                  <a:pt x="3605911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D2C0AE1C-0118-41AE-8A10-7CDCBF10E9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811477" cy="6858000"/>
          </a:xfrm>
          <a:custGeom>
            <a:avLst/>
            <a:gdLst>
              <a:gd name="connsiteX0" fmla="*/ 0 w 4811477"/>
              <a:gd name="connsiteY0" fmla="*/ 0 h 6858000"/>
              <a:gd name="connsiteX1" fmla="*/ 3598499 w 4811477"/>
              <a:gd name="connsiteY1" fmla="*/ 0 h 6858000"/>
              <a:gd name="connsiteX2" fmla="*/ 3661482 w 4811477"/>
              <a:gd name="connsiteY2" fmla="*/ 69271 h 6858000"/>
              <a:gd name="connsiteX3" fmla="*/ 4811477 w 4811477"/>
              <a:gd name="connsiteY3" fmla="*/ 3429000 h 6858000"/>
              <a:gd name="connsiteX4" fmla="*/ 3661482 w 4811477"/>
              <a:gd name="connsiteY4" fmla="*/ 6788730 h 6858000"/>
              <a:gd name="connsiteX5" fmla="*/ 3598499 w 4811477"/>
              <a:gd name="connsiteY5" fmla="*/ 6858000 h 6858000"/>
              <a:gd name="connsiteX6" fmla="*/ 0 w 481147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11477" h="6858000">
                <a:moveTo>
                  <a:pt x="0" y="0"/>
                </a:moveTo>
                <a:lnTo>
                  <a:pt x="3598499" y="0"/>
                </a:lnTo>
                <a:lnTo>
                  <a:pt x="3661482" y="69271"/>
                </a:lnTo>
                <a:cubicBezTo>
                  <a:pt x="4372008" y="929100"/>
                  <a:pt x="4811477" y="2116944"/>
                  <a:pt x="4811477" y="3429000"/>
                </a:cubicBezTo>
                <a:cubicBezTo>
                  <a:pt x="4811477" y="4741056"/>
                  <a:pt x="4372008" y="5928900"/>
                  <a:pt x="3661482" y="6788730"/>
                </a:cubicBezTo>
                <a:lnTo>
                  <a:pt x="3598499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234E32-7DFB-ED04-43E6-A4474E6B3F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792" y="1161288"/>
            <a:ext cx="3602736" cy="4526280"/>
          </a:xfrm>
        </p:spPr>
        <p:txBody>
          <a:bodyPr>
            <a:normAutofit/>
          </a:bodyPr>
          <a:lstStyle/>
          <a:p>
            <a:r>
              <a:rPr lang="az-Latn-AZ" b="1" dirty="0"/>
              <a:t>VKA qanaxma</a:t>
            </a:r>
            <a:endParaRPr lang="ru-AZ" b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63EEC44-1BA3-44ED-81FC-A644B04B2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081528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1CD03AF3-3166-5AE7-CF90-2C63003AA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9454957"/>
              </p:ext>
            </p:extLst>
          </p:nvPr>
        </p:nvGraphicFramePr>
        <p:xfrm>
          <a:off x="4219089" y="282834"/>
          <a:ext cx="8266386" cy="65751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19061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46DDB3-4842-A656-41C7-CFCB15EC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280" y="542926"/>
            <a:ext cx="10515600" cy="1133693"/>
          </a:xfrm>
        </p:spPr>
        <p:txBody>
          <a:bodyPr>
            <a:normAutofit/>
          </a:bodyPr>
          <a:lstStyle/>
          <a:p>
            <a:r>
              <a:rPr lang="az-Latn-AZ" sz="5200" b="1" dirty="0"/>
              <a:t>VKA qanaxma</a:t>
            </a:r>
            <a:endParaRPr lang="ru-AZ" sz="5200" b="1" dirty="0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37BD2C76-89FF-6449-0227-17DE4174BCA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9363064"/>
              </p:ext>
            </p:extLst>
          </p:nvPr>
        </p:nvGraphicFramePr>
        <p:xfrm>
          <a:off x="523874" y="1454149"/>
          <a:ext cx="10920413" cy="48609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668264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45A976A-8DE3-4B67-B94B-2044FDD128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EAAA1B9-2DDB-49C9-A037-A523D2F13C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B2A5B1-3A67-2873-0E1F-22F26A755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457200"/>
            <a:ext cx="10579608" cy="118872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Y</a:t>
            </a:r>
            <a:r>
              <a:rPr lang="en-US" sz="40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OAK: </a:t>
            </a:r>
            <a:r>
              <a:rPr lang="en-US" sz="4000" b="1" i="0" u="none" strike="noStrike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Əks-təsirdə</a:t>
            </a:r>
            <a:r>
              <a:rPr lang="en-US" sz="40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u="none" strike="noStrike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nəzərə</a:t>
            </a:r>
            <a:r>
              <a:rPr lang="en-US" sz="40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u="none" strike="noStrike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alınası</a:t>
            </a:r>
            <a:r>
              <a:rPr lang="en-US" sz="4000" b="1" i="0" u="none" strike="noStrike" kern="1200" dirty="0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4000" b="1" i="0" u="none" strike="noStrike" kern="1200" dirty="0" err="1"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rPr>
              <a:t>amillər</a:t>
            </a:r>
            <a:endParaRPr lang="en-US" sz="40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6566969-F813-4CC5-B3E9-363D85B55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8881264" y="-5116"/>
            <a:ext cx="3318648" cy="2490264"/>
            <a:chOff x="-305" y="-1"/>
            <a:chExt cx="3832880" cy="2876136"/>
          </a:xfrm>
        </p:grpSpPr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AF8CF66C-45E2-456B-92B0-9E97A331D1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D65D590E-D70D-4D25-B853-D5208F2AA3F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6231501E-3F84-4705-A001-13995FA688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552617E4-47FD-4C38-8F70-93BF9B125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0217D733-97B6-4C43-AF0C-5E3CB0EA1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0800000" flipH="1">
            <a:off x="0" y="4607887"/>
            <a:ext cx="2605762" cy="2252847"/>
            <a:chOff x="-305" y="-4155"/>
            <a:chExt cx="2514948" cy="2174333"/>
          </a:xfrm>
        </p:grpSpPr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FD288266-7E76-4D4A-BAAC-E233FA013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B697F88A-8624-4BA2-AF06-E6C3A52F03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CA77163-C052-481C-9DCF-68C23ACAB3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80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02B425B5-0A0E-4B85-B718-E5DA73431A5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B13DCD-2B05-D62F-BC2A-403C4B7FAE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124375"/>
              </p:ext>
            </p:extLst>
          </p:nvPr>
        </p:nvGraphicFramePr>
        <p:xfrm>
          <a:off x="630621" y="1645921"/>
          <a:ext cx="10856100" cy="4925694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20320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1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226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58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559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075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9984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700" b="1" u="none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Dabigatran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Rivaroxaban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Apixaban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Edoxaban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700" b="1" u="none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Betrixaban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noFill/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361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Təsir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mexanizmi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Direct Thrombin</a:t>
                      </a:r>
                      <a:r>
                        <a:rPr lang="en-US" sz="14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Inhibitor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</a:t>
                      </a:r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lang="en-US" sz="14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Inhibitor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</a:t>
                      </a:r>
                      <a:r>
                        <a:rPr lang="en-US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Inhibitor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Xa Inhibitor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Xa Inhibitor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7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Clearance</a:t>
                      </a:r>
                      <a:r>
                        <a:rPr lang="en-US" sz="1400" b="1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US" sz="1400" b="1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80% renal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36% renal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27% renal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50% renal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11%</a:t>
                      </a:r>
                      <a:r>
                        <a:rPr lang="en-US" sz="14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renal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7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Maksimal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konsentrasiya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1-3 hr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2-4 </a:t>
                      </a:r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hr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1-2 </a:t>
                      </a:r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3-4 hr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09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</a:t>
                      </a:r>
                      <a:r>
                        <a:rPr lang="en-US" sz="1400" b="1" baseline="-25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1/2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12-17 hr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(18 to ≥24 hr</a:t>
                      </a:r>
                      <a:r>
                        <a:rPr lang="en-US" sz="14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14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if GFR &lt;50)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5-9 </a:t>
                      </a:r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 hr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10-14 </a:t>
                      </a:r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19-27 </a:t>
                      </a:r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hr</a:t>
                      </a:r>
                      <a:endParaRPr lang="en-US" sz="14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099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Dərmanların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qarşılıqlı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təsir</a:t>
                      </a:r>
                      <a:r>
                        <a:rPr lang="en-US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yolları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PgP</a:t>
                      </a: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substrate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(CYP3A4/5, CYP2J2, PgP substrate)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Major</a:t>
                      </a:r>
                    </a:p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(CYP3A4 and PgP substrate)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Minor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(CYP3A4)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732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400" b="1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Doza</a:t>
                      </a:r>
                      <a:endParaRPr lang="en-US" sz="14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 daily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daily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Twice daily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daily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Once daily</a:t>
                      </a:r>
                    </a:p>
                  </a:txBody>
                  <a:tcPr marL="131061" marR="98296" marT="65531" marB="65531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9525" cap="flat" cmpd="sng" algn="ctr">
                      <a:solidFill>
                        <a:srgbClr val="C7C6C1"/>
                      </a:solidFill>
                      <a:prstDash val="solid"/>
                    </a:lnT>
                    <a:lnB w="9525" cap="flat" cmpd="sng" algn="ctr">
                      <a:solidFill>
                        <a:srgbClr val="C7C6C1"/>
                      </a:solidFill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66479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850C854-A86E-4422-8257-6358EDB39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191" t="5346" r="4556"/>
          <a:stretch/>
        </p:blipFill>
        <p:spPr>
          <a:xfrm>
            <a:off x="858429" y="954218"/>
            <a:ext cx="10985553" cy="5330104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07F487B0-8318-D1C8-E02C-A8B12F5A09D0}"/>
              </a:ext>
            </a:extLst>
          </p:cNvPr>
          <p:cNvSpPr/>
          <p:nvPr/>
        </p:nvSpPr>
        <p:spPr>
          <a:xfrm>
            <a:off x="7295334" y="1952180"/>
            <a:ext cx="1581821" cy="41852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B8DF1498-3B2C-6041-0FA4-009BD72424D9}"/>
              </a:ext>
            </a:extLst>
          </p:cNvPr>
          <p:cNvSpPr/>
          <p:nvPr/>
        </p:nvSpPr>
        <p:spPr>
          <a:xfrm>
            <a:off x="8515459" y="2245854"/>
            <a:ext cx="1682368" cy="61634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C6A1183-5186-D3EB-89D5-A45E14F55656}"/>
              </a:ext>
            </a:extLst>
          </p:cNvPr>
          <p:cNvSpPr/>
          <p:nvPr/>
        </p:nvSpPr>
        <p:spPr>
          <a:xfrm>
            <a:off x="10194192" y="3429000"/>
            <a:ext cx="1830539" cy="740418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2565E5CC-0942-784A-5E6F-8C9B58BF19F0}"/>
              </a:ext>
            </a:extLst>
          </p:cNvPr>
          <p:cNvSpPr/>
          <p:nvPr/>
        </p:nvSpPr>
        <p:spPr>
          <a:xfrm>
            <a:off x="5013434" y="2245854"/>
            <a:ext cx="2159876" cy="2089663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</p:spTree>
    <p:extLst>
      <p:ext uri="{BB962C8B-B14F-4D97-AF65-F5344CB8AC3E}">
        <p14:creationId xmlns:p14="http://schemas.microsoft.com/office/powerpoint/2010/main" val="233443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8873D23-2DCF-4B31-A009-95721C06E8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13EF075-D4EF-4929-ADBC-91B27DA199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AA26DFA-AAB2-4973-9C17-16D587C7B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1863" y="508838"/>
            <a:ext cx="5217958" cy="6239661"/>
            <a:chOff x="-19221" y="251144"/>
            <a:chExt cx="5217958" cy="6239661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3F407F11-7321-4BF6-8536-CCE8E34245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251144"/>
              <a:ext cx="5187198" cy="6239661"/>
            </a:xfrm>
            <a:custGeom>
              <a:avLst/>
              <a:gdLst>
                <a:gd name="connsiteX0" fmla="*/ 2011811 w 5187198"/>
                <a:gd name="connsiteY0" fmla="*/ 4 h 6239661"/>
                <a:gd name="connsiteX1" fmla="*/ 2617011 w 5187198"/>
                <a:gd name="connsiteY1" fmla="*/ 70590 h 6239661"/>
                <a:gd name="connsiteX2" fmla="*/ 2690321 w 5187198"/>
                <a:gd name="connsiteY2" fmla="*/ 88146 h 6239661"/>
                <a:gd name="connsiteX3" fmla="*/ 2726863 w 5187198"/>
                <a:gd name="connsiteY3" fmla="*/ 97127 h 6239661"/>
                <a:gd name="connsiteX4" fmla="*/ 2762951 w 5187198"/>
                <a:gd name="connsiteY4" fmla="*/ 107375 h 6239661"/>
                <a:gd name="connsiteX5" fmla="*/ 2834843 w 5187198"/>
                <a:gd name="connsiteY5" fmla="*/ 128493 h 6239661"/>
                <a:gd name="connsiteX6" fmla="*/ 2906574 w 5187198"/>
                <a:gd name="connsiteY6" fmla="*/ 151076 h 6239661"/>
                <a:gd name="connsiteX7" fmla="*/ 3049504 w 5187198"/>
                <a:gd name="connsiteY7" fmla="*/ 202124 h 6239661"/>
                <a:gd name="connsiteX8" fmla="*/ 3189518 w 5187198"/>
                <a:gd name="connsiteY8" fmla="*/ 260159 h 6239661"/>
                <a:gd name="connsiteX9" fmla="*/ 3326048 w 5187198"/>
                <a:gd name="connsiteY9" fmla="*/ 325143 h 6239661"/>
                <a:gd name="connsiteX10" fmla="*/ 3459166 w 5187198"/>
                <a:gd name="connsiteY10" fmla="*/ 395936 h 6239661"/>
                <a:gd name="connsiteX11" fmla="*/ 3588578 w 5187198"/>
                <a:gd name="connsiteY11" fmla="*/ 472343 h 6239661"/>
                <a:gd name="connsiteX12" fmla="*/ 3651864 w 5187198"/>
                <a:gd name="connsiteY12" fmla="*/ 512600 h 6239661"/>
                <a:gd name="connsiteX13" fmla="*/ 3714514 w 5187198"/>
                <a:gd name="connsiteY13" fmla="*/ 553499 h 6239661"/>
                <a:gd name="connsiteX14" fmla="*/ 4181221 w 5187198"/>
                <a:gd name="connsiteY14" fmla="*/ 922912 h 6239661"/>
                <a:gd name="connsiteX15" fmla="*/ 4582963 w 5187198"/>
                <a:gd name="connsiteY15" fmla="*/ 1358264 h 6239661"/>
                <a:gd name="connsiteX16" fmla="*/ 4670721 w 5187198"/>
                <a:gd name="connsiteY16" fmla="*/ 1477644 h 6239661"/>
                <a:gd name="connsiteX17" fmla="*/ 4752378 w 5187198"/>
                <a:gd name="connsiteY17" fmla="*/ 1601187 h 6239661"/>
                <a:gd name="connsiteX18" fmla="*/ 4772168 w 5187198"/>
                <a:gd name="connsiteY18" fmla="*/ 1632456 h 6239661"/>
                <a:gd name="connsiteX19" fmla="*/ 4782117 w 5187198"/>
                <a:gd name="connsiteY19" fmla="*/ 1648104 h 6239661"/>
                <a:gd name="connsiteX20" fmla="*/ 4791381 w 5187198"/>
                <a:gd name="connsiteY20" fmla="*/ 1664150 h 6239661"/>
                <a:gd name="connsiteX21" fmla="*/ 4828190 w 5187198"/>
                <a:gd name="connsiteY21" fmla="*/ 1728379 h 6239661"/>
                <a:gd name="connsiteX22" fmla="*/ 4864832 w 5187198"/>
                <a:gd name="connsiteY22" fmla="*/ 1792796 h 6239661"/>
                <a:gd name="connsiteX23" fmla="*/ 4899201 w 5187198"/>
                <a:gd name="connsiteY23" fmla="*/ 1858342 h 6239661"/>
                <a:gd name="connsiteX24" fmla="*/ 4933266 w 5187198"/>
                <a:gd name="connsiteY24" fmla="*/ 1924155 h 6239661"/>
                <a:gd name="connsiteX25" fmla="*/ 4964403 w 5187198"/>
                <a:gd name="connsiteY25" fmla="*/ 1991384 h 6239661"/>
                <a:gd name="connsiteX26" fmla="*/ 4995019 w 5187198"/>
                <a:gd name="connsiteY26" fmla="*/ 2058823 h 6239661"/>
                <a:gd name="connsiteX27" fmla="*/ 5021999 w 5187198"/>
                <a:gd name="connsiteY27" fmla="*/ 2127723 h 6239661"/>
                <a:gd name="connsiteX28" fmla="*/ 5048321 w 5187198"/>
                <a:gd name="connsiteY28" fmla="*/ 2196908 h 6239661"/>
                <a:gd name="connsiteX29" fmla="*/ 5070546 w 5187198"/>
                <a:gd name="connsiteY29" fmla="*/ 2267547 h 6239661"/>
                <a:gd name="connsiteX30" fmla="*/ 5092171 w 5187198"/>
                <a:gd name="connsiteY30" fmla="*/ 2338256 h 6239661"/>
                <a:gd name="connsiteX31" fmla="*/ 5110305 w 5187198"/>
                <a:gd name="connsiteY31" fmla="*/ 2409886 h 6239661"/>
                <a:gd name="connsiteX32" fmla="*/ 5186393 w 5187198"/>
                <a:gd name="connsiteY32" fmla="*/ 2992022 h 6239661"/>
                <a:gd name="connsiteX33" fmla="*/ 5149045 w 5187198"/>
                <a:gd name="connsiteY33" fmla="*/ 3571816 h 6239661"/>
                <a:gd name="connsiteX34" fmla="*/ 5126572 w 5187198"/>
                <a:gd name="connsiteY34" fmla="*/ 3714520 h 6239661"/>
                <a:gd name="connsiteX35" fmla="*/ 5099067 w 5187198"/>
                <a:gd name="connsiteY35" fmla="*/ 3856108 h 6239661"/>
                <a:gd name="connsiteX36" fmla="*/ 5095699 w 5187198"/>
                <a:gd name="connsiteY36" fmla="*/ 3873868 h 6239661"/>
                <a:gd name="connsiteX37" fmla="*/ 5091573 w 5187198"/>
                <a:gd name="connsiteY37" fmla="*/ 3891426 h 6239661"/>
                <a:gd name="connsiteX38" fmla="*/ 5083324 w 5187198"/>
                <a:gd name="connsiteY38" fmla="*/ 3926541 h 6239661"/>
                <a:gd name="connsiteX39" fmla="*/ 5067256 w 5187198"/>
                <a:gd name="connsiteY39" fmla="*/ 3996889 h 6239661"/>
                <a:gd name="connsiteX40" fmla="*/ 5059194 w 5187198"/>
                <a:gd name="connsiteY40" fmla="*/ 4032171 h 6239661"/>
                <a:gd name="connsiteX41" fmla="*/ 5049522 w 5187198"/>
                <a:gd name="connsiteY41" fmla="*/ 4067833 h 6239661"/>
                <a:gd name="connsiteX42" fmla="*/ 5040067 w 5187198"/>
                <a:gd name="connsiteY42" fmla="*/ 4103553 h 6239661"/>
                <a:gd name="connsiteX43" fmla="*/ 5028960 w 5187198"/>
                <a:gd name="connsiteY43" fmla="*/ 4138946 h 6239661"/>
                <a:gd name="connsiteX44" fmla="*/ 4917351 w 5187198"/>
                <a:gd name="connsiteY44" fmla="*/ 4417041 h 6239661"/>
                <a:gd name="connsiteX45" fmla="*/ 4756163 w 5187198"/>
                <a:gd name="connsiteY45" fmla="*/ 4676402 h 6239661"/>
                <a:gd name="connsiteX46" fmla="*/ 4322493 w 5187198"/>
                <a:gd name="connsiteY46" fmla="*/ 5105604 h 6239661"/>
                <a:gd name="connsiteX47" fmla="*/ 3840510 w 5187198"/>
                <a:gd name="connsiteY47" fmla="*/ 5429590 h 6239661"/>
                <a:gd name="connsiteX48" fmla="*/ 3606447 w 5187198"/>
                <a:gd name="connsiteY48" fmla="*/ 5572862 h 6239661"/>
                <a:gd name="connsiteX49" fmla="*/ 3488814 w 5187198"/>
                <a:gd name="connsiteY49" fmla="*/ 5647178 h 6239661"/>
                <a:gd name="connsiteX50" fmla="*/ 3365864 w 5187198"/>
                <a:gd name="connsiteY50" fmla="*/ 5722735 h 6239661"/>
                <a:gd name="connsiteX51" fmla="*/ 2839486 w 5187198"/>
                <a:gd name="connsiteY51" fmla="*/ 5999120 h 6239661"/>
                <a:gd name="connsiteX52" fmla="*/ 2242423 w 5187198"/>
                <a:gd name="connsiteY52" fmla="*/ 6192346 h 6239661"/>
                <a:gd name="connsiteX53" fmla="*/ 1589380 w 5187198"/>
                <a:gd name="connsiteY53" fmla="*/ 6230657 h 6239661"/>
                <a:gd name="connsiteX54" fmla="*/ 1548244 w 5187198"/>
                <a:gd name="connsiteY54" fmla="*/ 6226706 h 6239661"/>
                <a:gd name="connsiteX55" fmla="*/ 1507348 w 5187198"/>
                <a:gd name="connsiteY55" fmla="*/ 6221428 h 6239661"/>
                <a:gd name="connsiteX56" fmla="*/ 1466401 w 5187198"/>
                <a:gd name="connsiteY56" fmla="*/ 6215904 h 6239661"/>
                <a:gd name="connsiteX57" fmla="*/ 1425773 w 5187198"/>
                <a:gd name="connsiteY57" fmla="*/ 6209191 h 6239661"/>
                <a:gd name="connsiteX58" fmla="*/ 1344960 w 5187198"/>
                <a:gd name="connsiteY58" fmla="*/ 6193681 h 6239661"/>
                <a:gd name="connsiteX59" fmla="*/ 1265007 w 5187198"/>
                <a:gd name="connsiteY59" fmla="*/ 6175388 h 6239661"/>
                <a:gd name="connsiteX60" fmla="*/ 1225415 w 5187198"/>
                <a:gd name="connsiteY60" fmla="*/ 6165243 h 6239661"/>
                <a:gd name="connsiteX61" fmla="*/ 1186567 w 5187198"/>
                <a:gd name="connsiteY61" fmla="*/ 6154486 h 6239661"/>
                <a:gd name="connsiteX62" fmla="*/ 1111158 w 5187198"/>
                <a:gd name="connsiteY62" fmla="*/ 6130918 h 6239661"/>
                <a:gd name="connsiteX63" fmla="*/ 1035915 w 5187198"/>
                <a:gd name="connsiteY63" fmla="*/ 6107163 h 6239661"/>
                <a:gd name="connsiteX64" fmla="*/ 961579 w 5187198"/>
                <a:gd name="connsiteY64" fmla="*/ 6079594 h 6239661"/>
                <a:gd name="connsiteX65" fmla="*/ 395297 w 5187198"/>
                <a:gd name="connsiteY65" fmla="*/ 5792812 h 6239661"/>
                <a:gd name="connsiteX66" fmla="*/ 265239 w 5187198"/>
                <a:gd name="connsiteY66" fmla="*/ 5701511 h 6239661"/>
                <a:gd name="connsiteX67" fmla="*/ 233756 w 5187198"/>
                <a:gd name="connsiteY67" fmla="*/ 5677542 h 6239661"/>
                <a:gd name="connsiteX68" fmla="*/ 202800 w 5187198"/>
                <a:gd name="connsiteY68" fmla="*/ 5652902 h 6239661"/>
                <a:gd name="connsiteX69" fmla="*/ 140918 w 5187198"/>
                <a:gd name="connsiteY69" fmla="*/ 5603515 h 6239661"/>
                <a:gd name="connsiteX70" fmla="*/ 110625 w 5187198"/>
                <a:gd name="connsiteY70" fmla="*/ 5578127 h 6239661"/>
                <a:gd name="connsiteX71" fmla="*/ 95631 w 5187198"/>
                <a:gd name="connsiteY71" fmla="*/ 5565299 h 6239661"/>
                <a:gd name="connsiteX72" fmla="*/ 81966 w 5187198"/>
                <a:gd name="connsiteY72" fmla="*/ 5550973 h 6239661"/>
                <a:gd name="connsiteX73" fmla="*/ 27991 w 5187198"/>
                <a:gd name="connsiteY73" fmla="*/ 5493272 h 6239661"/>
                <a:gd name="connsiteX74" fmla="*/ 1454 w 5187198"/>
                <a:gd name="connsiteY74" fmla="*/ 5464252 h 6239661"/>
                <a:gd name="connsiteX75" fmla="*/ 0 w 5187198"/>
                <a:gd name="connsiteY75" fmla="*/ 5462518 h 6239661"/>
                <a:gd name="connsiteX76" fmla="*/ 0 w 5187198"/>
                <a:gd name="connsiteY76" fmla="*/ 4720187 h 6239661"/>
                <a:gd name="connsiteX77" fmla="*/ 109684 w 5187198"/>
                <a:gd name="connsiteY77" fmla="*/ 4836724 h 6239661"/>
                <a:gd name="connsiteX78" fmla="*/ 306959 w 5187198"/>
                <a:gd name="connsiteY78" fmla="*/ 5007200 h 6239661"/>
                <a:gd name="connsiteX79" fmla="*/ 358101 w 5187198"/>
                <a:gd name="connsiteY79" fmla="*/ 5046057 h 6239661"/>
                <a:gd name="connsiteX80" fmla="*/ 383328 w 5187198"/>
                <a:gd name="connsiteY80" fmla="*/ 5065684 h 6239661"/>
                <a:gd name="connsiteX81" fmla="*/ 409503 w 5187198"/>
                <a:gd name="connsiteY81" fmla="*/ 5083942 h 6239661"/>
                <a:gd name="connsiteX82" fmla="*/ 461889 w 5187198"/>
                <a:gd name="connsiteY82" fmla="*/ 5119888 h 6239661"/>
                <a:gd name="connsiteX83" fmla="*/ 474883 w 5187198"/>
                <a:gd name="connsiteY83" fmla="*/ 5128933 h 6239661"/>
                <a:gd name="connsiteX84" fmla="*/ 486410 w 5187198"/>
                <a:gd name="connsiteY84" fmla="*/ 5139557 h 6239661"/>
                <a:gd name="connsiteX85" fmla="*/ 510852 w 5187198"/>
                <a:gd name="connsiteY85" fmla="*/ 5159089 h 6239661"/>
                <a:gd name="connsiteX86" fmla="*/ 560653 w 5187198"/>
                <a:gd name="connsiteY86" fmla="*/ 5196893 h 6239661"/>
                <a:gd name="connsiteX87" fmla="*/ 585485 w 5187198"/>
                <a:gd name="connsiteY87" fmla="*/ 5215834 h 6239661"/>
                <a:gd name="connsiteX88" fmla="*/ 610707 w 5187198"/>
                <a:gd name="connsiteY88" fmla="*/ 5234185 h 6239661"/>
                <a:gd name="connsiteX89" fmla="*/ 714768 w 5187198"/>
                <a:gd name="connsiteY89" fmla="*/ 5303103 h 6239661"/>
                <a:gd name="connsiteX90" fmla="*/ 1166634 w 5187198"/>
                <a:gd name="connsiteY90" fmla="*/ 5513322 h 6239661"/>
                <a:gd name="connsiteX91" fmla="*/ 1225991 w 5187198"/>
                <a:gd name="connsiteY91" fmla="*/ 5533632 h 6239661"/>
                <a:gd name="connsiteX92" fmla="*/ 1286680 w 5187198"/>
                <a:gd name="connsiteY92" fmla="*/ 5550705 h 6239661"/>
                <a:gd name="connsiteX93" fmla="*/ 1347310 w 5187198"/>
                <a:gd name="connsiteY93" fmla="*/ 5567995 h 6239661"/>
                <a:gd name="connsiteX94" fmla="*/ 1377002 w 5187198"/>
                <a:gd name="connsiteY94" fmla="*/ 5575719 h 6239661"/>
                <a:gd name="connsiteX95" fmla="*/ 1406328 w 5187198"/>
                <a:gd name="connsiteY95" fmla="*/ 5582649 h 6239661"/>
                <a:gd name="connsiteX96" fmla="*/ 1465060 w 5187198"/>
                <a:gd name="connsiteY96" fmla="*/ 5594909 h 6239661"/>
                <a:gd name="connsiteX97" fmla="*/ 1523881 w 5187198"/>
                <a:gd name="connsiteY97" fmla="*/ 5605105 h 6239661"/>
                <a:gd name="connsiteX98" fmla="*/ 1553325 w 5187198"/>
                <a:gd name="connsiteY98" fmla="*/ 5609865 h 6239661"/>
                <a:gd name="connsiteX99" fmla="*/ 1582813 w 5187198"/>
                <a:gd name="connsiteY99" fmla="*/ 5613593 h 6239661"/>
                <a:gd name="connsiteX100" fmla="*/ 1612301 w 5187198"/>
                <a:gd name="connsiteY100" fmla="*/ 5617321 h 6239661"/>
                <a:gd name="connsiteX101" fmla="*/ 1641863 w 5187198"/>
                <a:gd name="connsiteY101" fmla="*/ 5619910 h 6239661"/>
                <a:gd name="connsiteX102" fmla="*/ 2117508 w 5187198"/>
                <a:gd name="connsiteY102" fmla="*/ 5595156 h 6239661"/>
                <a:gd name="connsiteX103" fmla="*/ 2597368 w 5187198"/>
                <a:gd name="connsiteY103" fmla="*/ 5447381 h 6239661"/>
                <a:gd name="connsiteX104" fmla="*/ 3082968 w 5187198"/>
                <a:gd name="connsiteY104" fmla="*/ 5223245 h 6239661"/>
                <a:gd name="connsiteX105" fmla="*/ 3334855 w 5187198"/>
                <a:gd name="connsiteY105" fmla="*/ 5097383 h 6239661"/>
                <a:gd name="connsiteX106" fmla="*/ 3599509 w 5187198"/>
                <a:gd name="connsiteY106" fmla="*/ 4976217 h 6239661"/>
                <a:gd name="connsiteX107" fmla="*/ 4112002 w 5187198"/>
                <a:gd name="connsiteY107" fmla="*/ 4766359 h 6239661"/>
                <a:gd name="connsiteX108" fmla="*/ 4348983 w 5187198"/>
                <a:gd name="connsiteY108" fmla="*/ 4649833 h 6239661"/>
                <a:gd name="connsiteX109" fmla="*/ 4560505 w 5187198"/>
                <a:gd name="connsiteY109" fmla="*/ 4501564 h 6239661"/>
                <a:gd name="connsiteX110" fmla="*/ 4731963 w 5187198"/>
                <a:gd name="connsiteY110" fmla="*/ 4309870 h 6239661"/>
                <a:gd name="connsiteX111" fmla="*/ 4852344 w 5187198"/>
                <a:gd name="connsiteY111" fmla="*/ 4078640 h 6239661"/>
                <a:gd name="connsiteX112" fmla="*/ 4863972 w 5187198"/>
                <a:gd name="connsiteY112" fmla="*/ 4047790 h 6239661"/>
                <a:gd name="connsiteX113" fmla="*/ 4874144 w 5187198"/>
                <a:gd name="connsiteY113" fmla="*/ 4016320 h 6239661"/>
                <a:gd name="connsiteX114" fmla="*/ 4884127 w 5187198"/>
                <a:gd name="connsiteY114" fmla="*/ 3984682 h 6239661"/>
                <a:gd name="connsiteX115" fmla="*/ 4892800 w 5187198"/>
                <a:gd name="connsiteY115" fmla="*/ 3951883 h 6239661"/>
                <a:gd name="connsiteX116" fmla="*/ 4909526 w 5187198"/>
                <a:gd name="connsiteY116" fmla="*/ 3886001 h 6239661"/>
                <a:gd name="connsiteX117" fmla="*/ 4917687 w 5187198"/>
                <a:gd name="connsiteY117" fmla="*/ 3852948 h 6239661"/>
                <a:gd name="connsiteX118" fmla="*/ 4921768 w 5187198"/>
                <a:gd name="connsiteY118" fmla="*/ 3836422 h 6239661"/>
                <a:gd name="connsiteX119" fmla="*/ 4924845 w 5187198"/>
                <a:gd name="connsiteY119" fmla="*/ 3819742 h 6239661"/>
                <a:gd name="connsiteX120" fmla="*/ 4948230 w 5187198"/>
                <a:gd name="connsiteY120" fmla="*/ 3685744 h 6239661"/>
                <a:gd name="connsiteX121" fmla="*/ 4962782 w 5187198"/>
                <a:gd name="connsiteY121" fmla="*/ 3550540 h 6239661"/>
                <a:gd name="connsiteX122" fmla="*/ 4939468 w 5187198"/>
                <a:gd name="connsiteY122" fmla="*/ 3010249 h 6239661"/>
                <a:gd name="connsiteX123" fmla="*/ 4816901 w 5187198"/>
                <a:gd name="connsiteY123" fmla="*/ 2488224 h 6239661"/>
                <a:gd name="connsiteX124" fmla="*/ 4797005 w 5187198"/>
                <a:gd name="connsiteY124" fmla="*/ 2424470 h 6239661"/>
                <a:gd name="connsiteX125" fmla="*/ 4774433 w 5187198"/>
                <a:gd name="connsiteY125" fmla="*/ 2361620 h 6239661"/>
                <a:gd name="connsiteX126" fmla="*/ 4752459 w 5187198"/>
                <a:gd name="connsiteY126" fmla="*/ 2298700 h 6239661"/>
                <a:gd name="connsiteX127" fmla="*/ 4728083 w 5187198"/>
                <a:gd name="connsiteY127" fmla="*/ 2236526 h 6239661"/>
                <a:gd name="connsiteX128" fmla="*/ 4704471 w 5187198"/>
                <a:gd name="connsiteY128" fmla="*/ 2174095 h 6239661"/>
                <a:gd name="connsiteX129" fmla="*/ 4678399 w 5187198"/>
                <a:gd name="connsiteY129" fmla="*/ 2112626 h 6239661"/>
                <a:gd name="connsiteX130" fmla="*/ 4652601 w 5187198"/>
                <a:gd name="connsiteY130" fmla="*/ 2050999 h 6239661"/>
                <a:gd name="connsiteX131" fmla="*/ 4624205 w 5187198"/>
                <a:gd name="connsiteY131" fmla="*/ 1990415 h 6239661"/>
                <a:gd name="connsiteX132" fmla="*/ 4595398 w 5187198"/>
                <a:gd name="connsiteY132" fmla="*/ 1930069 h 6239661"/>
                <a:gd name="connsiteX133" fmla="*/ 4563827 w 5187198"/>
                <a:gd name="connsiteY133" fmla="*/ 1870952 h 6239661"/>
                <a:gd name="connsiteX134" fmla="*/ 4531433 w 5187198"/>
                <a:gd name="connsiteY134" fmla="*/ 1812311 h 6239661"/>
                <a:gd name="connsiteX135" fmla="*/ 4523315 w 5187198"/>
                <a:gd name="connsiteY135" fmla="*/ 1797616 h 6239661"/>
                <a:gd name="connsiteX136" fmla="*/ 4514482 w 5187198"/>
                <a:gd name="connsiteY136" fmla="*/ 1783425 h 6239661"/>
                <a:gd name="connsiteX137" fmla="*/ 4496845 w 5187198"/>
                <a:gd name="connsiteY137" fmla="*/ 1754936 h 6239661"/>
                <a:gd name="connsiteX138" fmla="*/ 4461463 w 5187198"/>
                <a:gd name="connsiteY138" fmla="*/ 1697929 h 6239661"/>
                <a:gd name="connsiteX139" fmla="*/ 4452660 w 5187198"/>
                <a:gd name="connsiteY139" fmla="*/ 1683629 h 6239661"/>
                <a:gd name="connsiteX140" fmla="*/ 4443141 w 5187198"/>
                <a:gd name="connsiteY140" fmla="*/ 1669834 h 6239661"/>
                <a:gd name="connsiteX141" fmla="*/ 4424241 w 5187198"/>
                <a:gd name="connsiteY141" fmla="*/ 1642166 h 6239661"/>
                <a:gd name="connsiteX142" fmla="*/ 4346886 w 5187198"/>
                <a:gd name="connsiteY142" fmla="*/ 1532412 h 6239661"/>
                <a:gd name="connsiteX143" fmla="*/ 3985497 w 5187198"/>
                <a:gd name="connsiteY143" fmla="*/ 1134649 h 6239661"/>
                <a:gd name="connsiteX144" fmla="*/ 3545665 w 5187198"/>
                <a:gd name="connsiteY144" fmla="*/ 825877 h 6239661"/>
                <a:gd name="connsiteX145" fmla="*/ 3486190 w 5187198"/>
                <a:gd name="connsiteY145" fmla="*/ 794756 h 6239661"/>
                <a:gd name="connsiteX146" fmla="*/ 3426182 w 5187198"/>
                <a:gd name="connsiteY146" fmla="*/ 764765 h 6239661"/>
                <a:gd name="connsiteX147" fmla="*/ 3365044 w 5187198"/>
                <a:gd name="connsiteY147" fmla="*/ 737255 h 6239661"/>
                <a:gd name="connsiteX148" fmla="*/ 3334529 w 5187198"/>
                <a:gd name="connsiteY148" fmla="*/ 723514 h 6239661"/>
                <a:gd name="connsiteX149" fmla="*/ 3303733 w 5187198"/>
                <a:gd name="connsiteY149" fmla="*/ 710395 h 6239661"/>
                <a:gd name="connsiteX150" fmla="*/ 3179033 w 5187198"/>
                <a:gd name="connsiteY150" fmla="*/ 662259 h 6239661"/>
                <a:gd name="connsiteX151" fmla="*/ 3052408 w 5187198"/>
                <a:gd name="connsiteY151" fmla="*/ 620447 h 6239661"/>
                <a:gd name="connsiteX152" fmla="*/ 2924325 w 5187198"/>
                <a:gd name="connsiteY152" fmla="*/ 584505 h 6239661"/>
                <a:gd name="connsiteX153" fmla="*/ 2859667 w 5187198"/>
                <a:gd name="connsiteY153" fmla="*/ 569266 h 6239661"/>
                <a:gd name="connsiteX154" fmla="*/ 2795226 w 5187198"/>
                <a:gd name="connsiteY154" fmla="*/ 554085 h 6239661"/>
                <a:gd name="connsiteX155" fmla="*/ 2729702 w 5187198"/>
                <a:gd name="connsiteY155" fmla="*/ 540354 h 6239661"/>
                <a:gd name="connsiteX156" fmla="*/ 2663758 w 5187198"/>
                <a:gd name="connsiteY156" fmla="*/ 527322 h 6239661"/>
                <a:gd name="connsiteX157" fmla="*/ 2630927 w 5187198"/>
                <a:gd name="connsiteY157" fmla="*/ 520495 h 6239661"/>
                <a:gd name="connsiteX158" fmla="*/ 2597965 w 5187198"/>
                <a:gd name="connsiteY158" fmla="*/ 515024 h 6239661"/>
                <a:gd name="connsiteX159" fmla="*/ 2532205 w 5187198"/>
                <a:gd name="connsiteY159" fmla="*/ 503895 h 6239661"/>
                <a:gd name="connsiteX160" fmla="*/ 2010064 w 5187198"/>
                <a:gd name="connsiteY160" fmla="*/ 452552 h 6239661"/>
                <a:gd name="connsiteX161" fmla="*/ 1494552 w 5187198"/>
                <a:gd name="connsiteY161" fmla="*/ 485055 h 6239661"/>
                <a:gd name="connsiteX162" fmla="*/ 1366896 w 5187198"/>
                <a:gd name="connsiteY162" fmla="*/ 509389 h 6239661"/>
                <a:gd name="connsiteX163" fmla="*/ 1240175 w 5187198"/>
                <a:gd name="connsiteY163" fmla="*/ 541045 h 6239661"/>
                <a:gd name="connsiteX164" fmla="*/ 1177438 w 5187198"/>
                <a:gd name="connsiteY164" fmla="*/ 560170 h 6239661"/>
                <a:gd name="connsiteX165" fmla="*/ 1145987 w 5187198"/>
                <a:gd name="connsiteY165" fmla="*/ 569826 h 6239661"/>
                <a:gd name="connsiteX166" fmla="*/ 1130315 w 5187198"/>
                <a:gd name="connsiteY166" fmla="*/ 574669 h 6239661"/>
                <a:gd name="connsiteX167" fmla="*/ 1114873 w 5187198"/>
                <a:gd name="connsiteY167" fmla="*/ 580384 h 6239661"/>
                <a:gd name="connsiteX168" fmla="*/ 1052839 w 5187198"/>
                <a:gd name="connsiteY168" fmla="*/ 602943 h 6239661"/>
                <a:gd name="connsiteX169" fmla="*/ 991135 w 5187198"/>
                <a:gd name="connsiteY169" fmla="*/ 626866 h 6239661"/>
                <a:gd name="connsiteX170" fmla="*/ 930179 w 5187198"/>
                <a:gd name="connsiteY170" fmla="*/ 653191 h 6239661"/>
                <a:gd name="connsiteX171" fmla="*/ 869768 w 5187198"/>
                <a:gd name="connsiteY171" fmla="*/ 680937 h 6239661"/>
                <a:gd name="connsiteX172" fmla="*/ 810085 w 5187198"/>
                <a:gd name="connsiteY172" fmla="*/ 710734 h 6239661"/>
                <a:gd name="connsiteX173" fmla="*/ 751220 w 5187198"/>
                <a:gd name="connsiteY173" fmla="*/ 741794 h 6239661"/>
                <a:gd name="connsiteX174" fmla="*/ 532669 w 5187198"/>
                <a:gd name="connsiteY174" fmla="*/ 881688 h 6239661"/>
                <a:gd name="connsiteX175" fmla="*/ 354185 w 5187198"/>
                <a:gd name="connsiteY175" fmla="*/ 1050286 h 6239661"/>
                <a:gd name="connsiteX176" fmla="*/ 315980 w 5187198"/>
                <a:gd name="connsiteY176" fmla="*/ 1098125 h 6239661"/>
                <a:gd name="connsiteX177" fmla="*/ 280345 w 5187198"/>
                <a:gd name="connsiteY177" fmla="*/ 1149782 h 6239661"/>
                <a:gd name="connsiteX178" fmla="*/ 245890 w 5187198"/>
                <a:gd name="connsiteY178" fmla="*/ 1203959 h 6239661"/>
                <a:gd name="connsiteX179" fmla="*/ 212162 w 5187198"/>
                <a:gd name="connsiteY179" fmla="*/ 1260184 h 6239661"/>
                <a:gd name="connsiteX180" fmla="*/ 80716 w 5187198"/>
                <a:gd name="connsiteY180" fmla="*/ 1502476 h 6239661"/>
                <a:gd name="connsiteX181" fmla="*/ 0 w 5187198"/>
                <a:gd name="connsiteY181" fmla="*/ 1648841 h 6239661"/>
                <a:gd name="connsiteX182" fmla="*/ 0 w 5187198"/>
                <a:gd name="connsiteY182" fmla="*/ 954863 h 6239661"/>
                <a:gd name="connsiteX183" fmla="*/ 43491 w 5187198"/>
                <a:gd name="connsiteY183" fmla="*/ 895513 h 6239661"/>
                <a:gd name="connsiteX184" fmla="*/ 93923 w 5187198"/>
                <a:gd name="connsiteY184" fmla="*/ 834489 h 6239661"/>
                <a:gd name="connsiteX185" fmla="*/ 323465 w 5187198"/>
                <a:gd name="connsiteY185" fmla="*/ 617671 h 6239661"/>
                <a:gd name="connsiteX186" fmla="*/ 574777 w 5187198"/>
                <a:gd name="connsiteY186" fmla="*/ 446794 h 6239661"/>
                <a:gd name="connsiteX187" fmla="*/ 638943 w 5187198"/>
                <a:gd name="connsiteY187" fmla="*/ 408925 h 6239661"/>
                <a:gd name="connsiteX188" fmla="*/ 703505 w 5187198"/>
                <a:gd name="connsiteY188" fmla="*/ 371742 h 6239661"/>
                <a:gd name="connsiteX189" fmla="*/ 769262 w 5187198"/>
                <a:gd name="connsiteY189" fmla="*/ 336154 h 6239661"/>
                <a:gd name="connsiteX190" fmla="*/ 835552 w 5187198"/>
                <a:gd name="connsiteY190" fmla="*/ 301173 h 6239661"/>
                <a:gd name="connsiteX191" fmla="*/ 902979 w 5187198"/>
                <a:gd name="connsiteY191" fmla="*/ 268004 h 6239661"/>
                <a:gd name="connsiteX192" fmla="*/ 971127 w 5187198"/>
                <a:gd name="connsiteY192" fmla="*/ 235607 h 6239661"/>
                <a:gd name="connsiteX193" fmla="*/ 988238 w 5187198"/>
                <a:gd name="connsiteY193" fmla="*/ 227556 h 6239661"/>
                <a:gd name="connsiteX194" fmla="*/ 1005744 w 5187198"/>
                <a:gd name="connsiteY194" fmla="*/ 220191 h 6239661"/>
                <a:gd name="connsiteX195" fmla="*/ 1040729 w 5187198"/>
                <a:gd name="connsiteY195" fmla="*/ 205569 h 6239661"/>
                <a:gd name="connsiteX196" fmla="*/ 1110835 w 5187198"/>
                <a:gd name="connsiteY196" fmla="*/ 176248 h 6239661"/>
                <a:gd name="connsiteX197" fmla="*/ 1254256 w 5187198"/>
                <a:gd name="connsiteY197" fmla="*/ 123796 h 6239661"/>
                <a:gd name="connsiteX198" fmla="*/ 1401310 w 5187198"/>
                <a:gd name="connsiteY198" fmla="*/ 79852 h 6239661"/>
                <a:gd name="connsiteX199" fmla="*/ 2011811 w 5187198"/>
                <a:gd name="connsiteY199" fmla="*/ 4 h 6239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</a:cxnLst>
              <a:rect l="l" t="t" r="r" b="b"/>
              <a:pathLst>
                <a:path w="5187198" h="6239661">
                  <a:moveTo>
                    <a:pt x="2011811" y="4"/>
                  </a:moveTo>
                  <a:cubicBezTo>
                    <a:pt x="2217306" y="120"/>
                    <a:pt x="2420903" y="25925"/>
                    <a:pt x="2617011" y="70590"/>
                  </a:cubicBezTo>
                  <a:lnTo>
                    <a:pt x="2690321" y="88146"/>
                  </a:lnTo>
                  <a:lnTo>
                    <a:pt x="2726863" y="97127"/>
                  </a:lnTo>
                  <a:lnTo>
                    <a:pt x="2762951" y="107375"/>
                  </a:lnTo>
                  <a:lnTo>
                    <a:pt x="2834843" y="128493"/>
                  </a:lnTo>
                  <a:cubicBezTo>
                    <a:pt x="2858788" y="135605"/>
                    <a:pt x="2882632" y="142226"/>
                    <a:pt x="2906574" y="151076"/>
                  </a:cubicBezTo>
                  <a:cubicBezTo>
                    <a:pt x="2954475" y="167852"/>
                    <a:pt x="3002363" y="183813"/>
                    <a:pt x="3049504" y="202124"/>
                  </a:cubicBezTo>
                  <a:lnTo>
                    <a:pt x="3189518" y="260159"/>
                  </a:lnTo>
                  <a:lnTo>
                    <a:pt x="3326048" y="325143"/>
                  </a:lnTo>
                  <a:cubicBezTo>
                    <a:pt x="3370687" y="348464"/>
                    <a:pt x="3414908" y="372485"/>
                    <a:pt x="3459166" y="395936"/>
                  </a:cubicBezTo>
                  <a:cubicBezTo>
                    <a:pt x="3502947" y="420302"/>
                    <a:pt x="3545491" y="447118"/>
                    <a:pt x="3588578" y="472343"/>
                  </a:cubicBezTo>
                  <a:cubicBezTo>
                    <a:pt x="3610346" y="484551"/>
                    <a:pt x="3630797" y="499072"/>
                    <a:pt x="3651864" y="512600"/>
                  </a:cubicBezTo>
                  <a:lnTo>
                    <a:pt x="3714514" y="553499"/>
                  </a:lnTo>
                  <a:cubicBezTo>
                    <a:pt x="3880005" y="664844"/>
                    <a:pt x="4036083" y="788388"/>
                    <a:pt x="4181221" y="922912"/>
                  </a:cubicBezTo>
                  <a:cubicBezTo>
                    <a:pt x="4326221" y="1057515"/>
                    <a:pt x="4461955" y="1202038"/>
                    <a:pt x="4582963" y="1358264"/>
                  </a:cubicBezTo>
                  <a:cubicBezTo>
                    <a:pt x="4614206" y="1396543"/>
                    <a:pt x="4642091" y="1437400"/>
                    <a:pt x="4670721" y="1477644"/>
                  </a:cubicBezTo>
                  <a:cubicBezTo>
                    <a:pt x="4700172" y="1517414"/>
                    <a:pt x="4725864" y="1559538"/>
                    <a:pt x="4752378" y="1601187"/>
                  </a:cubicBezTo>
                  <a:lnTo>
                    <a:pt x="4772168" y="1632456"/>
                  </a:lnTo>
                  <a:lnTo>
                    <a:pt x="4782117" y="1648104"/>
                  </a:lnTo>
                  <a:lnTo>
                    <a:pt x="4791381" y="1664150"/>
                  </a:lnTo>
                  <a:lnTo>
                    <a:pt x="4828190" y="1728379"/>
                  </a:lnTo>
                  <a:cubicBezTo>
                    <a:pt x="4840266" y="1749930"/>
                    <a:pt x="4853470" y="1770740"/>
                    <a:pt x="4864832" y="1792796"/>
                  </a:cubicBezTo>
                  <a:lnTo>
                    <a:pt x="4899201" y="1858342"/>
                  </a:lnTo>
                  <a:cubicBezTo>
                    <a:pt x="4910484" y="1880260"/>
                    <a:pt x="4922532" y="1901920"/>
                    <a:pt x="4933266" y="1924155"/>
                  </a:cubicBezTo>
                  <a:lnTo>
                    <a:pt x="4964403" y="1991384"/>
                  </a:lnTo>
                  <a:cubicBezTo>
                    <a:pt x="4974618" y="2013829"/>
                    <a:pt x="4985323" y="2036171"/>
                    <a:pt x="4995019" y="2058823"/>
                  </a:cubicBezTo>
                  <a:lnTo>
                    <a:pt x="5021999" y="2127723"/>
                  </a:lnTo>
                  <a:lnTo>
                    <a:pt x="5048321" y="2196908"/>
                  </a:lnTo>
                  <a:lnTo>
                    <a:pt x="5070546" y="2267547"/>
                  </a:lnTo>
                  <a:cubicBezTo>
                    <a:pt x="5078054" y="2291004"/>
                    <a:pt x="5085044" y="2314670"/>
                    <a:pt x="5092171" y="2338256"/>
                  </a:cubicBezTo>
                  <a:cubicBezTo>
                    <a:pt x="5098670" y="2362023"/>
                    <a:pt x="5104296" y="2386019"/>
                    <a:pt x="5110305" y="2409886"/>
                  </a:cubicBezTo>
                  <a:cubicBezTo>
                    <a:pt x="5158097" y="2600976"/>
                    <a:pt x="5182068" y="2797044"/>
                    <a:pt x="5186393" y="2992022"/>
                  </a:cubicBezTo>
                  <a:cubicBezTo>
                    <a:pt x="5191013" y="3187195"/>
                    <a:pt x="5175397" y="3380886"/>
                    <a:pt x="5149045" y="3571816"/>
                  </a:cubicBezTo>
                  <a:cubicBezTo>
                    <a:pt x="5141154" y="3619431"/>
                    <a:pt x="5133539" y="3666889"/>
                    <a:pt x="5126572" y="3714520"/>
                  </a:cubicBezTo>
                  <a:cubicBezTo>
                    <a:pt x="5117276" y="3761759"/>
                    <a:pt x="5107793" y="3808831"/>
                    <a:pt x="5099067" y="3856108"/>
                  </a:cubicBezTo>
                  <a:lnTo>
                    <a:pt x="5095699" y="3873868"/>
                  </a:lnTo>
                  <a:lnTo>
                    <a:pt x="5091573" y="3891426"/>
                  </a:lnTo>
                  <a:lnTo>
                    <a:pt x="5083324" y="3926541"/>
                  </a:lnTo>
                  <a:lnTo>
                    <a:pt x="5067256" y="3996889"/>
                  </a:lnTo>
                  <a:cubicBezTo>
                    <a:pt x="5064451" y="4008657"/>
                    <a:pt x="5062244" y="4020353"/>
                    <a:pt x="5059194" y="4032171"/>
                  </a:cubicBezTo>
                  <a:lnTo>
                    <a:pt x="5049522" y="4067833"/>
                  </a:lnTo>
                  <a:lnTo>
                    <a:pt x="5040067" y="4103553"/>
                  </a:lnTo>
                  <a:cubicBezTo>
                    <a:pt x="5036554" y="4115363"/>
                    <a:pt x="5032689" y="4127194"/>
                    <a:pt x="5028960" y="4138946"/>
                  </a:cubicBezTo>
                  <a:cubicBezTo>
                    <a:pt x="4999693" y="4233462"/>
                    <a:pt x="4962869" y="4326764"/>
                    <a:pt x="4917351" y="4417041"/>
                  </a:cubicBezTo>
                  <a:cubicBezTo>
                    <a:pt x="4871860" y="4507209"/>
                    <a:pt x="4817597" y="4594215"/>
                    <a:pt x="4756163" y="4676402"/>
                  </a:cubicBezTo>
                  <a:cubicBezTo>
                    <a:pt x="4632803" y="4840875"/>
                    <a:pt x="4480597" y="4982783"/>
                    <a:pt x="4322493" y="5105604"/>
                  </a:cubicBezTo>
                  <a:cubicBezTo>
                    <a:pt x="4163928" y="5228420"/>
                    <a:pt x="3999564" y="5332640"/>
                    <a:pt x="3840510" y="5429590"/>
                  </a:cubicBezTo>
                  <a:cubicBezTo>
                    <a:pt x="3760954" y="5478172"/>
                    <a:pt x="3682353" y="5524924"/>
                    <a:pt x="3606447" y="5572862"/>
                  </a:cubicBezTo>
                  <a:lnTo>
                    <a:pt x="3488814" y="5647178"/>
                  </a:lnTo>
                  <a:cubicBezTo>
                    <a:pt x="3448270" y="5672597"/>
                    <a:pt x="3407323" y="5697792"/>
                    <a:pt x="3365864" y="5722735"/>
                  </a:cubicBezTo>
                  <a:cubicBezTo>
                    <a:pt x="3200163" y="5822424"/>
                    <a:pt x="3026125" y="5917328"/>
                    <a:pt x="2839486" y="5999120"/>
                  </a:cubicBezTo>
                  <a:cubicBezTo>
                    <a:pt x="2653201" y="6080891"/>
                    <a:pt x="2453560" y="6149344"/>
                    <a:pt x="2242423" y="6192346"/>
                  </a:cubicBezTo>
                  <a:cubicBezTo>
                    <a:pt x="2031719" y="6235463"/>
                    <a:pt x="1808952" y="6251353"/>
                    <a:pt x="1589380" y="6230657"/>
                  </a:cubicBezTo>
                  <a:lnTo>
                    <a:pt x="1548244" y="6226706"/>
                  </a:lnTo>
                  <a:cubicBezTo>
                    <a:pt x="1534528" y="6225117"/>
                    <a:pt x="1520898" y="6223203"/>
                    <a:pt x="1507348" y="6221428"/>
                  </a:cubicBezTo>
                  <a:lnTo>
                    <a:pt x="1466401" y="6215904"/>
                  </a:lnTo>
                  <a:cubicBezTo>
                    <a:pt x="1452772" y="6213991"/>
                    <a:pt x="1439316" y="6211428"/>
                    <a:pt x="1425773" y="6209191"/>
                  </a:cubicBezTo>
                  <a:cubicBezTo>
                    <a:pt x="1398775" y="6204391"/>
                    <a:pt x="1371610" y="6199779"/>
                    <a:pt x="1344960" y="6193681"/>
                  </a:cubicBezTo>
                  <a:cubicBezTo>
                    <a:pt x="1318251" y="6187799"/>
                    <a:pt x="1291260" y="6182538"/>
                    <a:pt x="1265007" y="6175388"/>
                  </a:cubicBezTo>
                  <a:lnTo>
                    <a:pt x="1225415" y="6165243"/>
                  </a:lnTo>
                  <a:cubicBezTo>
                    <a:pt x="1212163" y="6161924"/>
                    <a:pt x="1198939" y="6158496"/>
                    <a:pt x="1186567" y="6154486"/>
                  </a:cubicBezTo>
                  <a:lnTo>
                    <a:pt x="1111158" y="6130918"/>
                  </a:lnTo>
                  <a:lnTo>
                    <a:pt x="1035915" y="6107163"/>
                  </a:lnTo>
                  <a:cubicBezTo>
                    <a:pt x="1010846" y="6099055"/>
                    <a:pt x="986357" y="6088784"/>
                    <a:pt x="961579" y="6079594"/>
                  </a:cubicBezTo>
                  <a:cubicBezTo>
                    <a:pt x="763709" y="6005594"/>
                    <a:pt x="572401" y="5909703"/>
                    <a:pt x="395297" y="5792812"/>
                  </a:cubicBezTo>
                  <a:lnTo>
                    <a:pt x="265239" y="5701511"/>
                  </a:lnTo>
                  <a:cubicBezTo>
                    <a:pt x="254227" y="5694155"/>
                    <a:pt x="244103" y="5685646"/>
                    <a:pt x="233756" y="5677542"/>
                  </a:cubicBezTo>
                  <a:lnTo>
                    <a:pt x="202800" y="5652902"/>
                  </a:lnTo>
                  <a:lnTo>
                    <a:pt x="140918" y="5603515"/>
                  </a:lnTo>
                  <a:cubicBezTo>
                    <a:pt x="130598" y="5595302"/>
                    <a:pt x="120280" y="5587089"/>
                    <a:pt x="110625" y="5578127"/>
                  </a:cubicBezTo>
                  <a:cubicBezTo>
                    <a:pt x="105647" y="5573779"/>
                    <a:pt x="100444" y="5569834"/>
                    <a:pt x="95631" y="5565299"/>
                  </a:cubicBezTo>
                  <a:cubicBezTo>
                    <a:pt x="90955" y="5560684"/>
                    <a:pt x="86505" y="5555666"/>
                    <a:pt x="81966" y="5550973"/>
                  </a:cubicBezTo>
                  <a:lnTo>
                    <a:pt x="27991" y="5493272"/>
                  </a:lnTo>
                  <a:cubicBezTo>
                    <a:pt x="19109" y="5483589"/>
                    <a:pt x="9758" y="5474359"/>
                    <a:pt x="1454" y="5464252"/>
                  </a:cubicBezTo>
                  <a:lnTo>
                    <a:pt x="0" y="5462518"/>
                  </a:lnTo>
                  <a:lnTo>
                    <a:pt x="0" y="4720187"/>
                  </a:lnTo>
                  <a:lnTo>
                    <a:pt x="109684" y="4836724"/>
                  </a:lnTo>
                  <a:cubicBezTo>
                    <a:pt x="173316" y="4897375"/>
                    <a:pt x="239447" y="4954160"/>
                    <a:pt x="306959" y="5007200"/>
                  </a:cubicBezTo>
                  <a:lnTo>
                    <a:pt x="358101" y="5046057"/>
                  </a:lnTo>
                  <a:lnTo>
                    <a:pt x="383328" y="5065684"/>
                  </a:lnTo>
                  <a:cubicBezTo>
                    <a:pt x="391637" y="5072316"/>
                    <a:pt x="400805" y="5077902"/>
                    <a:pt x="409503" y="5083942"/>
                  </a:cubicBezTo>
                  <a:lnTo>
                    <a:pt x="461889" y="5119888"/>
                  </a:lnTo>
                  <a:cubicBezTo>
                    <a:pt x="466184" y="5122893"/>
                    <a:pt x="470616" y="5125820"/>
                    <a:pt x="474883" y="5128933"/>
                  </a:cubicBezTo>
                  <a:cubicBezTo>
                    <a:pt x="478982" y="5132235"/>
                    <a:pt x="482476" y="5136069"/>
                    <a:pt x="486410" y="5139557"/>
                  </a:cubicBezTo>
                  <a:cubicBezTo>
                    <a:pt x="494140" y="5146613"/>
                    <a:pt x="502565" y="5152812"/>
                    <a:pt x="510852" y="5159089"/>
                  </a:cubicBezTo>
                  <a:lnTo>
                    <a:pt x="560653" y="5196893"/>
                  </a:lnTo>
                  <a:lnTo>
                    <a:pt x="585485" y="5215834"/>
                  </a:lnTo>
                  <a:cubicBezTo>
                    <a:pt x="593773" y="5222111"/>
                    <a:pt x="601864" y="5228685"/>
                    <a:pt x="610707" y="5234185"/>
                  </a:cubicBezTo>
                  <a:lnTo>
                    <a:pt x="714768" y="5303103"/>
                  </a:lnTo>
                  <a:cubicBezTo>
                    <a:pt x="856162" y="5390603"/>
                    <a:pt x="1008099" y="5459947"/>
                    <a:pt x="1166634" y="5513322"/>
                  </a:cubicBezTo>
                  <a:cubicBezTo>
                    <a:pt x="1186540" y="5519932"/>
                    <a:pt x="1205774" y="5527751"/>
                    <a:pt x="1225991" y="5533632"/>
                  </a:cubicBezTo>
                  <a:lnTo>
                    <a:pt x="1286680" y="5550705"/>
                  </a:lnTo>
                  <a:lnTo>
                    <a:pt x="1347310" y="5567995"/>
                  </a:lnTo>
                  <a:cubicBezTo>
                    <a:pt x="1357469" y="5571180"/>
                    <a:pt x="1367261" y="5573572"/>
                    <a:pt x="1377002" y="5575719"/>
                  </a:cubicBezTo>
                  <a:lnTo>
                    <a:pt x="1406328" y="5582649"/>
                  </a:lnTo>
                  <a:cubicBezTo>
                    <a:pt x="1425825" y="5587757"/>
                    <a:pt x="1445490" y="5590939"/>
                    <a:pt x="1465060" y="5594909"/>
                  </a:cubicBezTo>
                  <a:cubicBezTo>
                    <a:pt x="1484652" y="5599231"/>
                    <a:pt x="1504324" y="5601952"/>
                    <a:pt x="1523881" y="5605105"/>
                  </a:cubicBezTo>
                  <a:cubicBezTo>
                    <a:pt x="1533660" y="5606682"/>
                    <a:pt x="1543460" y="5608613"/>
                    <a:pt x="1553325" y="5609865"/>
                  </a:cubicBezTo>
                  <a:lnTo>
                    <a:pt x="1582813" y="5613593"/>
                  </a:lnTo>
                  <a:lnTo>
                    <a:pt x="1612301" y="5617321"/>
                  </a:lnTo>
                  <a:lnTo>
                    <a:pt x="1641863" y="5619910"/>
                  </a:lnTo>
                  <a:cubicBezTo>
                    <a:pt x="1799348" y="5633940"/>
                    <a:pt x="1957913" y="5625770"/>
                    <a:pt x="2117508" y="5595156"/>
                  </a:cubicBezTo>
                  <a:cubicBezTo>
                    <a:pt x="2277124" y="5564895"/>
                    <a:pt x="2437004" y="5512449"/>
                    <a:pt x="2597368" y="5447381"/>
                  </a:cubicBezTo>
                  <a:cubicBezTo>
                    <a:pt x="2757791" y="5382096"/>
                    <a:pt x="2918855" y="5304464"/>
                    <a:pt x="3082968" y="5223245"/>
                  </a:cubicBezTo>
                  <a:lnTo>
                    <a:pt x="3334855" y="5097383"/>
                  </a:lnTo>
                  <a:cubicBezTo>
                    <a:pt x="3423528" y="5054142"/>
                    <a:pt x="3511773" y="5013798"/>
                    <a:pt x="3599509" y="4976217"/>
                  </a:cubicBezTo>
                  <a:cubicBezTo>
                    <a:pt x="3774960" y="4900701"/>
                    <a:pt x="3948276" y="4837481"/>
                    <a:pt x="4112002" y="4766359"/>
                  </a:cubicBezTo>
                  <a:cubicBezTo>
                    <a:pt x="4193972" y="4730827"/>
                    <a:pt x="4273429" y="4692997"/>
                    <a:pt x="4348983" y="4649833"/>
                  </a:cubicBezTo>
                  <a:cubicBezTo>
                    <a:pt x="4424508" y="4606778"/>
                    <a:pt x="4496050" y="4558250"/>
                    <a:pt x="4560505" y="4501564"/>
                  </a:cubicBezTo>
                  <a:cubicBezTo>
                    <a:pt x="4625198" y="4445289"/>
                    <a:pt x="4682991" y="4381021"/>
                    <a:pt x="4731963" y="4309870"/>
                  </a:cubicBezTo>
                  <a:cubicBezTo>
                    <a:pt x="4781043" y="4238747"/>
                    <a:pt x="4821275" y="4160848"/>
                    <a:pt x="4852344" y="4078640"/>
                  </a:cubicBezTo>
                  <a:lnTo>
                    <a:pt x="4863972" y="4047790"/>
                  </a:lnTo>
                  <a:lnTo>
                    <a:pt x="4874144" y="4016320"/>
                  </a:lnTo>
                  <a:lnTo>
                    <a:pt x="4884127" y="3984682"/>
                  </a:lnTo>
                  <a:cubicBezTo>
                    <a:pt x="4887242" y="3973925"/>
                    <a:pt x="4889981" y="3962835"/>
                    <a:pt x="4892800" y="3951883"/>
                  </a:cubicBezTo>
                  <a:lnTo>
                    <a:pt x="4909526" y="3886001"/>
                  </a:lnTo>
                  <a:lnTo>
                    <a:pt x="4917687" y="3852948"/>
                  </a:lnTo>
                  <a:lnTo>
                    <a:pt x="4921768" y="3836422"/>
                  </a:lnTo>
                  <a:lnTo>
                    <a:pt x="4924845" y="3819742"/>
                  </a:lnTo>
                  <a:cubicBezTo>
                    <a:pt x="4933092" y="3775120"/>
                    <a:pt x="4941231" y="3730469"/>
                    <a:pt x="4948230" y="3685744"/>
                  </a:cubicBezTo>
                  <a:cubicBezTo>
                    <a:pt x="4953579" y="3640694"/>
                    <a:pt x="4958249" y="3595577"/>
                    <a:pt x="4962782" y="3550540"/>
                  </a:cubicBezTo>
                  <a:cubicBezTo>
                    <a:pt x="4976580" y="3369692"/>
                    <a:pt x="4965812" y="3187942"/>
                    <a:pt x="4939468" y="3010249"/>
                  </a:cubicBezTo>
                  <a:cubicBezTo>
                    <a:pt x="4912965" y="2832281"/>
                    <a:pt x="4870237" y="2658196"/>
                    <a:pt x="4816901" y="2488224"/>
                  </a:cubicBezTo>
                  <a:cubicBezTo>
                    <a:pt x="4810197" y="2466954"/>
                    <a:pt x="4803984" y="2445582"/>
                    <a:pt x="4797005" y="2424470"/>
                  </a:cubicBezTo>
                  <a:cubicBezTo>
                    <a:pt x="4789399" y="2403537"/>
                    <a:pt x="4781686" y="2382574"/>
                    <a:pt x="4774433" y="2361620"/>
                  </a:cubicBezTo>
                  <a:lnTo>
                    <a:pt x="4752459" y="2298700"/>
                  </a:lnTo>
                  <a:lnTo>
                    <a:pt x="4728083" y="2236526"/>
                  </a:lnTo>
                  <a:cubicBezTo>
                    <a:pt x="4719957" y="2215802"/>
                    <a:pt x="4712352" y="2194869"/>
                    <a:pt x="4704471" y="2174095"/>
                  </a:cubicBezTo>
                  <a:lnTo>
                    <a:pt x="4678399" y="2112626"/>
                  </a:lnTo>
                  <a:lnTo>
                    <a:pt x="4652601" y="2050999"/>
                  </a:lnTo>
                  <a:cubicBezTo>
                    <a:pt x="4643711" y="2030533"/>
                    <a:pt x="4633616" y="2010672"/>
                    <a:pt x="4624205" y="1990415"/>
                  </a:cubicBezTo>
                  <a:lnTo>
                    <a:pt x="4595398" y="1930069"/>
                  </a:lnTo>
                  <a:cubicBezTo>
                    <a:pt x="4585714" y="1909969"/>
                    <a:pt x="4574413" y="1890713"/>
                    <a:pt x="4563827" y="1870952"/>
                  </a:cubicBezTo>
                  <a:lnTo>
                    <a:pt x="4531433" y="1812311"/>
                  </a:lnTo>
                  <a:lnTo>
                    <a:pt x="4523315" y="1797616"/>
                  </a:lnTo>
                  <a:lnTo>
                    <a:pt x="4514482" y="1783425"/>
                  </a:lnTo>
                  <a:lnTo>
                    <a:pt x="4496845" y="1754936"/>
                  </a:lnTo>
                  <a:lnTo>
                    <a:pt x="4461463" y="1697929"/>
                  </a:lnTo>
                  <a:lnTo>
                    <a:pt x="4452660" y="1683629"/>
                  </a:lnTo>
                  <a:lnTo>
                    <a:pt x="4443141" y="1669834"/>
                  </a:lnTo>
                  <a:lnTo>
                    <a:pt x="4424241" y="1642166"/>
                  </a:lnTo>
                  <a:cubicBezTo>
                    <a:pt x="4399005" y="1605265"/>
                    <a:pt x="4374512" y="1567751"/>
                    <a:pt x="4346886" y="1532412"/>
                  </a:cubicBezTo>
                  <a:cubicBezTo>
                    <a:pt x="4240477" y="1388328"/>
                    <a:pt x="4120362" y="1253437"/>
                    <a:pt x="3985497" y="1134649"/>
                  </a:cubicBezTo>
                  <a:cubicBezTo>
                    <a:pt x="3850799" y="1015675"/>
                    <a:pt x="3702920" y="911715"/>
                    <a:pt x="3545665" y="825877"/>
                  </a:cubicBezTo>
                  <a:lnTo>
                    <a:pt x="3486190" y="794756"/>
                  </a:lnTo>
                  <a:cubicBezTo>
                    <a:pt x="3466181" y="784640"/>
                    <a:pt x="3446893" y="773560"/>
                    <a:pt x="3426182" y="764765"/>
                  </a:cubicBezTo>
                  <a:lnTo>
                    <a:pt x="3365044" y="737255"/>
                  </a:lnTo>
                  <a:lnTo>
                    <a:pt x="3334529" y="723514"/>
                  </a:lnTo>
                  <a:cubicBezTo>
                    <a:pt x="3324394" y="718943"/>
                    <a:pt x="3314287" y="714265"/>
                    <a:pt x="3303733" y="710395"/>
                  </a:cubicBezTo>
                  <a:cubicBezTo>
                    <a:pt x="3262013" y="694346"/>
                    <a:pt x="3220711" y="677599"/>
                    <a:pt x="3179033" y="662259"/>
                  </a:cubicBezTo>
                  <a:lnTo>
                    <a:pt x="3052408" y="620447"/>
                  </a:lnTo>
                  <a:lnTo>
                    <a:pt x="2924325" y="584505"/>
                  </a:lnTo>
                  <a:cubicBezTo>
                    <a:pt x="2903106" y="578471"/>
                    <a:pt x="2881119" y="574434"/>
                    <a:pt x="2859667" y="569266"/>
                  </a:cubicBezTo>
                  <a:lnTo>
                    <a:pt x="2795226" y="554085"/>
                  </a:lnTo>
                  <a:cubicBezTo>
                    <a:pt x="2774078" y="548652"/>
                    <a:pt x="2751709" y="544744"/>
                    <a:pt x="2729702" y="540354"/>
                  </a:cubicBezTo>
                  <a:lnTo>
                    <a:pt x="2663758" y="527322"/>
                  </a:lnTo>
                  <a:lnTo>
                    <a:pt x="2630927" y="520495"/>
                  </a:lnTo>
                  <a:lnTo>
                    <a:pt x="2597965" y="515024"/>
                  </a:lnTo>
                  <a:cubicBezTo>
                    <a:pt x="2575970" y="511449"/>
                    <a:pt x="2554112" y="507795"/>
                    <a:pt x="2532205" y="503895"/>
                  </a:cubicBezTo>
                  <a:cubicBezTo>
                    <a:pt x="2357016" y="475037"/>
                    <a:pt x="2182954" y="456682"/>
                    <a:pt x="2010064" y="452552"/>
                  </a:cubicBezTo>
                  <a:cubicBezTo>
                    <a:pt x="1837255" y="448558"/>
                    <a:pt x="1665388" y="457916"/>
                    <a:pt x="1494552" y="485055"/>
                  </a:cubicBezTo>
                  <a:cubicBezTo>
                    <a:pt x="1452133" y="492816"/>
                    <a:pt x="1409569" y="501117"/>
                    <a:pt x="1366896" y="509389"/>
                  </a:cubicBezTo>
                  <a:cubicBezTo>
                    <a:pt x="1324862" y="520035"/>
                    <a:pt x="1282333" y="529505"/>
                    <a:pt x="1240175" y="541045"/>
                  </a:cubicBezTo>
                  <a:lnTo>
                    <a:pt x="1177438" y="560170"/>
                  </a:lnTo>
                  <a:lnTo>
                    <a:pt x="1145987" y="569826"/>
                  </a:lnTo>
                  <a:lnTo>
                    <a:pt x="1130315" y="574669"/>
                  </a:lnTo>
                  <a:lnTo>
                    <a:pt x="1114873" y="580384"/>
                  </a:lnTo>
                  <a:lnTo>
                    <a:pt x="1052839" y="602943"/>
                  </a:lnTo>
                  <a:cubicBezTo>
                    <a:pt x="1032151" y="610499"/>
                    <a:pt x="1011255" y="617535"/>
                    <a:pt x="991135" y="626866"/>
                  </a:cubicBezTo>
                  <a:lnTo>
                    <a:pt x="930179" y="653191"/>
                  </a:lnTo>
                  <a:cubicBezTo>
                    <a:pt x="909850" y="662002"/>
                    <a:pt x="889443" y="670676"/>
                    <a:pt x="869768" y="680937"/>
                  </a:cubicBezTo>
                  <a:lnTo>
                    <a:pt x="810085" y="710734"/>
                  </a:lnTo>
                  <a:cubicBezTo>
                    <a:pt x="790331" y="720859"/>
                    <a:pt x="770124" y="730514"/>
                    <a:pt x="751220" y="741794"/>
                  </a:cubicBezTo>
                  <a:cubicBezTo>
                    <a:pt x="673929" y="784955"/>
                    <a:pt x="598827" y="830326"/>
                    <a:pt x="532669" y="881688"/>
                  </a:cubicBezTo>
                  <a:cubicBezTo>
                    <a:pt x="464226" y="931625"/>
                    <a:pt x="406969" y="988270"/>
                    <a:pt x="354185" y="1050286"/>
                  </a:cubicBezTo>
                  <a:lnTo>
                    <a:pt x="315980" y="1098125"/>
                  </a:lnTo>
                  <a:lnTo>
                    <a:pt x="280345" y="1149782"/>
                  </a:lnTo>
                  <a:cubicBezTo>
                    <a:pt x="268144" y="1166335"/>
                    <a:pt x="257438" y="1185955"/>
                    <a:pt x="245890" y="1203959"/>
                  </a:cubicBezTo>
                  <a:cubicBezTo>
                    <a:pt x="234552" y="1222481"/>
                    <a:pt x="223171" y="1240298"/>
                    <a:pt x="212162" y="1260184"/>
                  </a:cubicBezTo>
                  <a:cubicBezTo>
                    <a:pt x="168299" y="1337574"/>
                    <a:pt x="125055" y="1419360"/>
                    <a:pt x="80716" y="1502476"/>
                  </a:cubicBezTo>
                  <a:lnTo>
                    <a:pt x="0" y="1648841"/>
                  </a:lnTo>
                  <a:lnTo>
                    <a:pt x="0" y="954863"/>
                  </a:lnTo>
                  <a:lnTo>
                    <a:pt x="43491" y="895513"/>
                  </a:lnTo>
                  <a:cubicBezTo>
                    <a:pt x="59888" y="874984"/>
                    <a:pt x="77014" y="854766"/>
                    <a:pt x="93923" y="834489"/>
                  </a:cubicBezTo>
                  <a:cubicBezTo>
                    <a:pt x="163245" y="754880"/>
                    <a:pt x="240806" y="679565"/>
                    <a:pt x="323465" y="617671"/>
                  </a:cubicBezTo>
                  <a:cubicBezTo>
                    <a:pt x="405002" y="553042"/>
                    <a:pt x="490132" y="499230"/>
                    <a:pt x="574777" y="446794"/>
                  </a:cubicBezTo>
                  <a:cubicBezTo>
                    <a:pt x="595733" y="433050"/>
                    <a:pt x="617442" y="421248"/>
                    <a:pt x="638943" y="408925"/>
                  </a:cubicBezTo>
                  <a:lnTo>
                    <a:pt x="703505" y="371742"/>
                  </a:lnTo>
                  <a:cubicBezTo>
                    <a:pt x="724798" y="358900"/>
                    <a:pt x="747120" y="347842"/>
                    <a:pt x="769262" y="336154"/>
                  </a:cubicBezTo>
                  <a:lnTo>
                    <a:pt x="835552" y="301173"/>
                  </a:lnTo>
                  <a:cubicBezTo>
                    <a:pt x="857427" y="289183"/>
                    <a:pt x="880470" y="278896"/>
                    <a:pt x="902979" y="268004"/>
                  </a:cubicBezTo>
                  <a:lnTo>
                    <a:pt x="971127" y="235607"/>
                  </a:lnTo>
                  <a:lnTo>
                    <a:pt x="988238" y="227556"/>
                  </a:lnTo>
                  <a:lnTo>
                    <a:pt x="1005744" y="220191"/>
                  </a:lnTo>
                  <a:lnTo>
                    <a:pt x="1040729" y="205569"/>
                  </a:lnTo>
                  <a:lnTo>
                    <a:pt x="1110835" y="176248"/>
                  </a:lnTo>
                  <a:cubicBezTo>
                    <a:pt x="1157999" y="157703"/>
                    <a:pt x="1206322" y="141323"/>
                    <a:pt x="1254256" y="123796"/>
                  </a:cubicBezTo>
                  <a:cubicBezTo>
                    <a:pt x="1302938" y="108671"/>
                    <a:pt x="1352074" y="94017"/>
                    <a:pt x="1401310" y="79852"/>
                  </a:cubicBezTo>
                  <a:cubicBezTo>
                    <a:pt x="1599497" y="26774"/>
                    <a:pt x="1806373" y="-329"/>
                    <a:pt x="2011811" y="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6AC5DCC-C3CC-4FD5-AD4E-13A1BE5F7F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297400"/>
              <a:ext cx="5215811" cy="6107388"/>
            </a:xfrm>
            <a:custGeom>
              <a:avLst/>
              <a:gdLst>
                <a:gd name="connsiteX0" fmla="*/ 1869139 w 5215811"/>
                <a:gd name="connsiteY0" fmla="*/ 9 h 6107388"/>
                <a:gd name="connsiteX1" fmla="*/ 2791149 w 5215811"/>
                <a:gd name="connsiteY1" fmla="*/ 130229 h 6107388"/>
                <a:gd name="connsiteX2" fmla="*/ 4760307 w 5215811"/>
                <a:gd name="connsiteY2" fmla="*/ 1608408 h 6107388"/>
                <a:gd name="connsiteX3" fmla="*/ 5108574 w 5215811"/>
                <a:gd name="connsiteY3" fmla="*/ 4050383 h 6107388"/>
                <a:gd name="connsiteX4" fmla="*/ 3434916 w 5215811"/>
                <a:gd name="connsiteY4" fmla="*/ 5503134 h 6107388"/>
                <a:gd name="connsiteX5" fmla="*/ 1137841 w 5215811"/>
                <a:gd name="connsiteY5" fmla="*/ 6033968 h 6107388"/>
                <a:gd name="connsiteX6" fmla="*/ 217555 w 5215811"/>
                <a:gd name="connsiteY6" fmla="*/ 5598945 h 6107388"/>
                <a:gd name="connsiteX7" fmla="*/ 0 w 5215811"/>
                <a:gd name="connsiteY7" fmla="*/ 5419622 h 6107388"/>
                <a:gd name="connsiteX8" fmla="*/ 0 w 5215811"/>
                <a:gd name="connsiteY8" fmla="*/ 4571683 h 6107388"/>
                <a:gd name="connsiteX9" fmla="*/ 18056 w 5215811"/>
                <a:gd name="connsiteY9" fmla="*/ 4599282 h 6107388"/>
                <a:gd name="connsiteX10" fmla="*/ 358324 w 5215811"/>
                <a:gd name="connsiteY10" fmla="*/ 4988154 h 6107388"/>
                <a:gd name="connsiteX11" fmla="*/ 1282741 w 5215811"/>
                <a:gd name="connsiteY11" fmla="*/ 5493193 h 6107388"/>
                <a:gd name="connsiteX12" fmla="*/ 2172794 w 5215811"/>
                <a:gd name="connsiteY12" fmla="*/ 5470630 h 6107388"/>
                <a:gd name="connsiteX13" fmla="*/ 3146893 w 5215811"/>
                <a:gd name="connsiteY13" fmla="*/ 5016296 h 6107388"/>
                <a:gd name="connsiteX14" fmla="*/ 3574114 w 5215811"/>
                <a:gd name="connsiteY14" fmla="*/ 4791124 h 6107388"/>
                <a:gd name="connsiteX15" fmla="*/ 4244948 w 5215811"/>
                <a:gd name="connsiteY15" fmla="*/ 4392664 h 6107388"/>
                <a:gd name="connsiteX16" fmla="*/ 4556385 w 5215811"/>
                <a:gd name="connsiteY16" fmla="*/ 3902656 h 6107388"/>
                <a:gd name="connsiteX17" fmla="*/ 4616354 w 5215811"/>
                <a:gd name="connsiteY17" fmla="*/ 2851680 h 6107388"/>
                <a:gd name="connsiteX18" fmla="*/ 4269266 w 5215811"/>
                <a:gd name="connsiteY18" fmla="*/ 1889625 h 6107388"/>
                <a:gd name="connsiteX19" fmla="*/ 2645976 w 5215811"/>
                <a:gd name="connsiteY19" fmla="*/ 671162 h 6107388"/>
                <a:gd name="connsiteX20" fmla="*/ 1648930 w 5215811"/>
                <a:gd name="connsiteY20" fmla="*/ 573017 h 6107388"/>
                <a:gd name="connsiteX21" fmla="*/ 771768 w 5215811"/>
                <a:gd name="connsiteY21" fmla="*/ 865882 h 6107388"/>
                <a:gd name="connsiteX22" fmla="*/ 433617 w 5215811"/>
                <a:gd name="connsiteY22" fmla="*/ 1119441 h 6107388"/>
                <a:gd name="connsiteX23" fmla="*/ 200571 w 5215811"/>
                <a:gd name="connsiteY23" fmla="*/ 1486480 h 6107388"/>
                <a:gd name="connsiteX24" fmla="*/ 47077 w 5215811"/>
                <a:gd name="connsiteY24" fmla="*/ 1753604 h 6107388"/>
                <a:gd name="connsiteX25" fmla="*/ 0 w 5215811"/>
                <a:gd name="connsiteY25" fmla="*/ 1831655 h 6107388"/>
                <a:gd name="connsiteX26" fmla="*/ 0 w 5215811"/>
                <a:gd name="connsiteY26" fmla="*/ 751112 h 6107388"/>
                <a:gd name="connsiteX27" fmla="*/ 6994 w 5215811"/>
                <a:gd name="connsiteY27" fmla="*/ 742614 h 6107388"/>
                <a:gd name="connsiteX28" fmla="*/ 484047 w 5215811"/>
                <a:gd name="connsiteY28" fmla="*/ 378777 h 6107388"/>
                <a:gd name="connsiteX29" fmla="*/ 1869139 w 5215811"/>
                <a:gd name="connsiteY29" fmla="*/ 9 h 6107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5811" h="6107388">
                  <a:moveTo>
                    <a:pt x="1869139" y="9"/>
                  </a:moveTo>
                  <a:cubicBezTo>
                    <a:pt x="2160924" y="-706"/>
                    <a:pt x="2465752" y="43039"/>
                    <a:pt x="2791149" y="130229"/>
                  </a:cubicBezTo>
                  <a:cubicBezTo>
                    <a:pt x="3651198" y="360678"/>
                    <a:pt x="4339884" y="907924"/>
                    <a:pt x="4760307" y="1608408"/>
                  </a:cubicBezTo>
                  <a:cubicBezTo>
                    <a:pt x="5188180" y="2321320"/>
                    <a:pt x="5338357" y="3192822"/>
                    <a:pt x="5108574" y="4050383"/>
                  </a:cubicBezTo>
                  <a:cubicBezTo>
                    <a:pt x="4880820" y="4900373"/>
                    <a:pt x="4152841" y="5098512"/>
                    <a:pt x="3434916" y="5503134"/>
                  </a:cubicBezTo>
                  <a:cubicBezTo>
                    <a:pt x="2717099" y="5907783"/>
                    <a:pt x="2005568" y="6266474"/>
                    <a:pt x="1137841" y="6033968"/>
                  </a:cubicBezTo>
                  <a:cubicBezTo>
                    <a:pt x="783079" y="5938910"/>
                    <a:pt x="479573" y="5790114"/>
                    <a:pt x="217555" y="5598945"/>
                  </a:cubicBezTo>
                  <a:lnTo>
                    <a:pt x="0" y="5419622"/>
                  </a:lnTo>
                  <a:lnTo>
                    <a:pt x="0" y="4571683"/>
                  </a:lnTo>
                  <a:lnTo>
                    <a:pt x="18056" y="4599282"/>
                  </a:lnTo>
                  <a:cubicBezTo>
                    <a:pt x="124071" y="4746782"/>
                    <a:pt x="237002" y="4875718"/>
                    <a:pt x="358324" y="4988154"/>
                  </a:cubicBezTo>
                  <a:cubicBezTo>
                    <a:pt x="621323" y="5231809"/>
                    <a:pt x="923667" y="5396979"/>
                    <a:pt x="1282741" y="5493193"/>
                  </a:cubicBezTo>
                  <a:cubicBezTo>
                    <a:pt x="1573894" y="5571207"/>
                    <a:pt x="1856732" y="5563878"/>
                    <a:pt x="2172794" y="5470630"/>
                  </a:cubicBezTo>
                  <a:cubicBezTo>
                    <a:pt x="2498985" y="5374183"/>
                    <a:pt x="2832844" y="5193315"/>
                    <a:pt x="3146893" y="5016296"/>
                  </a:cubicBezTo>
                  <a:cubicBezTo>
                    <a:pt x="3293538" y="4933641"/>
                    <a:pt x="3436182" y="4861160"/>
                    <a:pt x="3574114" y="4791124"/>
                  </a:cubicBezTo>
                  <a:cubicBezTo>
                    <a:pt x="3841238" y="4655550"/>
                    <a:pt x="4071901" y="4538375"/>
                    <a:pt x="4244948" y="4392664"/>
                  </a:cubicBezTo>
                  <a:cubicBezTo>
                    <a:pt x="4405844" y="4257259"/>
                    <a:pt x="4501845" y="4106204"/>
                    <a:pt x="4556385" y="3902656"/>
                  </a:cubicBezTo>
                  <a:cubicBezTo>
                    <a:pt x="4649063" y="3556776"/>
                    <a:pt x="4669271" y="3203187"/>
                    <a:pt x="4616354" y="2851680"/>
                  </a:cubicBezTo>
                  <a:cubicBezTo>
                    <a:pt x="4565198" y="2511774"/>
                    <a:pt x="4448474" y="2188147"/>
                    <a:pt x="4269266" y="1889625"/>
                  </a:cubicBezTo>
                  <a:cubicBezTo>
                    <a:pt x="3907781" y="1287586"/>
                    <a:pt x="3331245" y="854780"/>
                    <a:pt x="2645976" y="671162"/>
                  </a:cubicBezTo>
                  <a:cubicBezTo>
                    <a:pt x="2278249" y="572630"/>
                    <a:pt x="1952074" y="540526"/>
                    <a:pt x="1648930" y="573017"/>
                  </a:cubicBezTo>
                  <a:cubicBezTo>
                    <a:pt x="1351746" y="604901"/>
                    <a:pt x="1064785" y="700731"/>
                    <a:pt x="771768" y="865882"/>
                  </a:cubicBezTo>
                  <a:cubicBezTo>
                    <a:pt x="568061" y="980657"/>
                    <a:pt x="486465" y="1058486"/>
                    <a:pt x="433617" y="1119441"/>
                  </a:cubicBezTo>
                  <a:cubicBezTo>
                    <a:pt x="358307" y="1206256"/>
                    <a:pt x="292149" y="1323808"/>
                    <a:pt x="200571" y="1486480"/>
                  </a:cubicBezTo>
                  <a:cubicBezTo>
                    <a:pt x="156644" y="1564432"/>
                    <a:pt x="106654" y="1653214"/>
                    <a:pt x="47077" y="1753604"/>
                  </a:cubicBezTo>
                  <a:lnTo>
                    <a:pt x="0" y="1831655"/>
                  </a:lnTo>
                  <a:lnTo>
                    <a:pt x="0" y="751112"/>
                  </a:lnTo>
                  <a:lnTo>
                    <a:pt x="6994" y="742614"/>
                  </a:lnTo>
                  <a:cubicBezTo>
                    <a:pt x="117721" y="617683"/>
                    <a:pt x="259696" y="505222"/>
                    <a:pt x="484047" y="378777"/>
                  </a:cubicBezTo>
                  <a:cubicBezTo>
                    <a:pt x="932751" y="125890"/>
                    <a:pt x="1382831" y="1200"/>
                    <a:pt x="1869139" y="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4BBCC2F4-EFA7-4AF4-B538-AC4022D90F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1" y="319367"/>
              <a:ext cx="5217956" cy="6100079"/>
            </a:xfrm>
            <a:custGeom>
              <a:avLst/>
              <a:gdLst>
                <a:gd name="connsiteX0" fmla="*/ 1951393 w 5217956"/>
                <a:gd name="connsiteY0" fmla="*/ 82 h 6100079"/>
                <a:gd name="connsiteX1" fmla="*/ 2855177 w 5217956"/>
                <a:gd name="connsiteY1" fmla="*/ 125419 h 6100079"/>
                <a:gd name="connsiteX2" fmla="*/ 4779341 w 5217956"/>
                <a:gd name="connsiteY2" fmla="*/ 1591542 h 6100079"/>
                <a:gd name="connsiteX3" fmla="*/ 5108573 w 5217956"/>
                <a:gd name="connsiteY3" fmla="*/ 4028416 h 6100079"/>
                <a:gd name="connsiteX4" fmla="*/ 3459358 w 5217956"/>
                <a:gd name="connsiteY4" fmla="*/ 5487716 h 6100079"/>
                <a:gd name="connsiteX5" fmla="*/ 1203274 w 5217956"/>
                <a:gd name="connsiteY5" fmla="*/ 6029534 h 6100079"/>
                <a:gd name="connsiteX6" fmla="*/ 59920 w 5217956"/>
                <a:gd name="connsiteY6" fmla="*/ 5396467 h 6100079"/>
                <a:gd name="connsiteX7" fmla="*/ 0 w 5217956"/>
                <a:gd name="connsiteY7" fmla="*/ 5333382 h 6100079"/>
                <a:gd name="connsiteX8" fmla="*/ 0 w 5217956"/>
                <a:gd name="connsiteY8" fmla="*/ 4205833 h 6100079"/>
                <a:gd name="connsiteX9" fmla="*/ 58036 w 5217956"/>
                <a:gd name="connsiteY9" fmla="*/ 4310048 h 6100079"/>
                <a:gd name="connsiteX10" fmla="*/ 520779 w 5217956"/>
                <a:gd name="connsiteY10" fmla="*/ 4907591 h 6100079"/>
                <a:gd name="connsiteX11" fmla="*/ 1377154 w 5217956"/>
                <a:gd name="connsiteY11" fmla="*/ 5380604 h 6100079"/>
                <a:gd name="connsiteX12" fmla="*/ 3123340 w 5217956"/>
                <a:gd name="connsiteY12" fmla="*/ 4905715 h 6100079"/>
                <a:gd name="connsiteX13" fmla="*/ 3547863 w 5217956"/>
                <a:gd name="connsiteY13" fmla="*/ 4676342 h 6100079"/>
                <a:gd name="connsiteX14" fmla="*/ 4186753 w 5217956"/>
                <a:gd name="connsiteY14" fmla="*/ 4289376 h 6100079"/>
                <a:gd name="connsiteX15" fmla="*/ 4459565 w 5217956"/>
                <a:gd name="connsiteY15" fmla="*/ 3854399 h 6100079"/>
                <a:gd name="connsiteX16" fmla="*/ 4521015 w 5217956"/>
                <a:gd name="connsiteY16" fmla="*/ 2849377 h 6100079"/>
                <a:gd name="connsiteX17" fmla="*/ 4199723 w 5217956"/>
                <a:gd name="connsiteY17" fmla="*/ 1931213 h 6100079"/>
                <a:gd name="connsiteX18" fmla="*/ 2681217 w 5217956"/>
                <a:gd name="connsiteY18" fmla="*/ 774211 h 6100079"/>
                <a:gd name="connsiteX19" fmla="*/ 926547 w 5217956"/>
                <a:gd name="connsiteY19" fmla="*/ 967112 h 6100079"/>
                <a:gd name="connsiteX20" fmla="*/ 622677 w 5217956"/>
                <a:gd name="connsiteY20" fmla="*/ 1197863 h 6100079"/>
                <a:gd name="connsiteX21" fmla="*/ 404892 w 5217956"/>
                <a:gd name="connsiteY21" fmla="*/ 1547314 h 6100079"/>
                <a:gd name="connsiteX22" fmla="*/ 40135 w 5217956"/>
                <a:gd name="connsiteY22" fmla="*/ 2159090 h 6100079"/>
                <a:gd name="connsiteX23" fmla="*/ 0 w 5217956"/>
                <a:gd name="connsiteY23" fmla="*/ 2219367 h 6100079"/>
                <a:gd name="connsiteX24" fmla="*/ 0 w 5217956"/>
                <a:gd name="connsiteY24" fmla="*/ 915659 h 6100079"/>
                <a:gd name="connsiteX25" fmla="*/ 58609 w 5217956"/>
                <a:gd name="connsiteY25" fmla="*/ 828051 h 6100079"/>
                <a:gd name="connsiteX26" fmla="*/ 590688 w 5217956"/>
                <a:gd name="connsiteY26" fmla="*/ 385385 h 6100079"/>
                <a:gd name="connsiteX27" fmla="*/ 1951393 w 5217956"/>
                <a:gd name="connsiteY27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217956" h="6100079">
                  <a:moveTo>
                    <a:pt x="1951393" y="82"/>
                  </a:moveTo>
                  <a:cubicBezTo>
                    <a:pt x="2237631" y="-2119"/>
                    <a:pt x="2536431" y="40011"/>
                    <a:pt x="2855177" y="125419"/>
                  </a:cubicBezTo>
                  <a:cubicBezTo>
                    <a:pt x="3697704" y="351173"/>
                    <a:pt x="4370490" y="894159"/>
                    <a:pt x="4779341" y="1591542"/>
                  </a:cubicBezTo>
                  <a:cubicBezTo>
                    <a:pt x="5195534" y="2301324"/>
                    <a:pt x="5338356" y="3170855"/>
                    <a:pt x="5108573" y="4028416"/>
                  </a:cubicBezTo>
                  <a:cubicBezTo>
                    <a:pt x="4880819" y="4878406"/>
                    <a:pt x="4165603" y="5079965"/>
                    <a:pt x="3459358" y="5487716"/>
                  </a:cubicBezTo>
                  <a:cubicBezTo>
                    <a:pt x="2753114" y="5895466"/>
                    <a:pt x="2053264" y="6257288"/>
                    <a:pt x="1203274" y="6029534"/>
                  </a:cubicBezTo>
                  <a:cubicBezTo>
                    <a:pt x="739884" y="5905369"/>
                    <a:pt x="366399" y="5685345"/>
                    <a:pt x="59920" y="5396467"/>
                  </a:cubicBezTo>
                  <a:lnTo>
                    <a:pt x="0" y="5333382"/>
                  </a:lnTo>
                  <a:lnTo>
                    <a:pt x="0" y="4205833"/>
                  </a:lnTo>
                  <a:lnTo>
                    <a:pt x="58036" y="4310048"/>
                  </a:lnTo>
                  <a:cubicBezTo>
                    <a:pt x="197935" y="4550245"/>
                    <a:pt x="350594" y="4747142"/>
                    <a:pt x="520779" y="4907591"/>
                  </a:cubicBezTo>
                  <a:cubicBezTo>
                    <a:pt x="763600" y="5136565"/>
                    <a:pt x="1043821" y="5291288"/>
                    <a:pt x="1377154" y="5380604"/>
                  </a:cubicBezTo>
                  <a:cubicBezTo>
                    <a:pt x="1963029" y="5537589"/>
                    <a:pt x="2470519" y="5282804"/>
                    <a:pt x="3123340" y="4905715"/>
                  </a:cubicBezTo>
                  <a:cubicBezTo>
                    <a:pt x="3269800" y="4821157"/>
                    <a:pt x="3411134" y="4747512"/>
                    <a:pt x="3547863" y="4676342"/>
                  </a:cubicBezTo>
                  <a:cubicBezTo>
                    <a:pt x="3804497" y="4542710"/>
                    <a:pt x="4026085" y="4427393"/>
                    <a:pt x="4186753" y="4289376"/>
                  </a:cubicBezTo>
                  <a:cubicBezTo>
                    <a:pt x="4329009" y="4167293"/>
                    <a:pt x="4410589" y="4037181"/>
                    <a:pt x="4459565" y="3854399"/>
                  </a:cubicBezTo>
                  <a:cubicBezTo>
                    <a:pt x="4548302" y="3523229"/>
                    <a:pt x="4568981" y="3185183"/>
                    <a:pt x="4521015" y="2849377"/>
                  </a:cubicBezTo>
                  <a:cubicBezTo>
                    <a:pt x="4474709" y="2524680"/>
                    <a:pt x="4366564" y="2215756"/>
                    <a:pt x="4199723" y="1931213"/>
                  </a:cubicBezTo>
                  <a:cubicBezTo>
                    <a:pt x="3863270" y="1357325"/>
                    <a:pt x="3323982" y="946439"/>
                    <a:pt x="2681217" y="774211"/>
                  </a:cubicBezTo>
                  <a:cubicBezTo>
                    <a:pt x="2001139" y="591984"/>
                    <a:pt x="1476322" y="649699"/>
                    <a:pt x="926547" y="967112"/>
                  </a:cubicBezTo>
                  <a:cubicBezTo>
                    <a:pt x="740730" y="1074393"/>
                    <a:pt x="668642" y="1143989"/>
                    <a:pt x="622677" y="1197863"/>
                  </a:cubicBezTo>
                  <a:cubicBezTo>
                    <a:pt x="555599" y="1276450"/>
                    <a:pt x="492360" y="1390031"/>
                    <a:pt x="404892" y="1547314"/>
                  </a:cubicBezTo>
                  <a:cubicBezTo>
                    <a:pt x="317047" y="1705133"/>
                    <a:pt x="204816" y="1906756"/>
                    <a:pt x="40135" y="2159090"/>
                  </a:cubicBezTo>
                  <a:lnTo>
                    <a:pt x="0" y="2219367"/>
                  </a:lnTo>
                  <a:lnTo>
                    <a:pt x="0" y="915659"/>
                  </a:lnTo>
                  <a:lnTo>
                    <a:pt x="58609" y="828051"/>
                  </a:lnTo>
                  <a:cubicBezTo>
                    <a:pt x="177453" y="670481"/>
                    <a:pt x="325846" y="538291"/>
                    <a:pt x="590688" y="385385"/>
                  </a:cubicBezTo>
                  <a:cubicBezTo>
                    <a:pt x="1032158" y="130559"/>
                    <a:pt x="1474329" y="3750"/>
                    <a:pt x="1951393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A9D1364-B6A3-44CB-9FBA-C528F0CE9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19220" y="319367"/>
              <a:ext cx="5217957" cy="6100079"/>
            </a:xfrm>
            <a:custGeom>
              <a:avLst/>
              <a:gdLst>
                <a:gd name="connsiteX0" fmla="*/ 1951394 w 5217957"/>
                <a:gd name="connsiteY0" fmla="*/ 82 h 6100079"/>
                <a:gd name="connsiteX1" fmla="*/ 2855178 w 5217957"/>
                <a:gd name="connsiteY1" fmla="*/ 125419 h 6100079"/>
                <a:gd name="connsiteX2" fmla="*/ 4779341 w 5217957"/>
                <a:gd name="connsiteY2" fmla="*/ 1591542 h 6100079"/>
                <a:gd name="connsiteX3" fmla="*/ 5108574 w 5217957"/>
                <a:gd name="connsiteY3" fmla="*/ 4028416 h 6100079"/>
                <a:gd name="connsiteX4" fmla="*/ 3459359 w 5217957"/>
                <a:gd name="connsiteY4" fmla="*/ 5487716 h 6100079"/>
                <a:gd name="connsiteX5" fmla="*/ 1203275 w 5217957"/>
                <a:gd name="connsiteY5" fmla="*/ 6029534 h 6100079"/>
                <a:gd name="connsiteX6" fmla="*/ 59921 w 5217957"/>
                <a:gd name="connsiteY6" fmla="*/ 5396467 h 6100079"/>
                <a:gd name="connsiteX7" fmla="*/ 0 w 5217957"/>
                <a:gd name="connsiteY7" fmla="*/ 5333381 h 6100079"/>
                <a:gd name="connsiteX8" fmla="*/ 0 w 5217957"/>
                <a:gd name="connsiteY8" fmla="*/ 4427327 h 6100079"/>
                <a:gd name="connsiteX9" fmla="*/ 112056 w 5217957"/>
                <a:gd name="connsiteY9" fmla="*/ 4602502 h 6100079"/>
                <a:gd name="connsiteX10" fmla="*/ 443875 w 5217957"/>
                <a:gd name="connsiteY10" fmla="*/ 4989110 h 6100079"/>
                <a:gd name="connsiteX11" fmla="*/ 1348175 w 5217957"/>
                <a:gd name="connsiteY11" fmla="*/ 5488759 h 6100079"/>
                <a:gd name="connsiteX12" fmla="*/ 2221463 w 5217957"/>
                <a:gd name="connsiteY12" fmla="*/ 5461704 h 6100079"/>
                <a:gd name="connsiteX13" fmla="*/ 3179339 w 5217957"/>
                <a:gd name="connsiteY13" fmla="*/ 5003023 h 6100079"/>
                <a:gd name="connsiteX14" fmla="*/ 3599638 w 5217957"/>
                <a:gd name="connsiteY14" fmla="*/ 4775996 h 6100079"/>
                <a:gd name="connsiteX15" fmla="*/ 4259765 w 5217957"/>
                <a:gd name="connsiteY15" fmla="*/ 4374667 h 6100079"/>
                <a:gd name="connsiteX16" fmla="*/ 4567742 w 5217957"/>
                <a:gd name="connsiteY16" fmla="*/ 3883732 h 6100079"/>
                <a:gd name="connsiteX17" fmla="*/ 4631929 w 5217957"/>
                <a:gd name="connsiteY17" fmla="*/ 2833886 h 6100079"/>
                <a:gd name="connsiteX18" fmla="*/ 4296412 w 5217957"/>
                <a:gd name="connsiteY18" fmla="*/ 1874932 h 6100079"/>
                <a:gd name="connsiteX19" fmla="*/ 2710219 w 5217957"/>
                <a:gd name="connsiteY19" fmla="*/ 666410 h 6100079"/>
                <a:gd name="connsiteX20" fmla="*/ 1732642 w 5217957"/>
                <a:gd name="connsiteY20" fmla="*/ 573480 h 6100079"/>
                <a:gd name="connsiteX21" fmla="*/ 870621 w 5217957"/>
                <a:gd name="connsiteY21" fmla="*/ 870402 h 6100079"/>
                <a:gd name="connsiteX22" fmla="*/ 537555 w 5217957"/>
                <a:gd name="connsiteY22" fmla="*/ 1125324 h 6100079"/>
                <a:gd name="connsiteX23" fmla="*/ 306995 w 5217957"/>
                <a:gd name="connsiteY23" fmla="*/ 1493030 h 6100079"/>
                <a:gd name="connsiteX24" fmla="*/ 23579 w 5217957"/>
                <a:gd name="connsiteY24" fmla="*/ 1977465 h 6100079"/>
                <a:gd name="connsiteX25" fmla="*/ 0 w 5217957"/>
                <a:gd name="connsiteY25" fmla="*/ 2014291 h 6100079"/>
                <a:gd name="connsiteX26" fmla="*/ 0 w 5217957"/>
                <a:gd name="connsiteY26" fmla="*/ 915660 h 6100079"/>
                <a:gd name="connsiteX27" fmla="*/ 58609 w 5217957"/>
                <a:gd name="connsiteY27" fmla="*/ 828051 h 6100079"/>
                <a:gd name="connsiteX28" fmla="*/ 590689 w 5217957"/>
                <a:gd name="connsiteY28" fmla="*/ 385385 h 6100079"/>
                <a:gd name="connsiteX29" fmla="*/ 1951394 w 5217957"/>
                <a:gd name="connsiteY29" fmla="*/ 82 h 6100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5217957" h="6100079">
                  <a:moveTo>
                    <a:pt x="1951394" y="82"/>
                  </a:moveTo>
                  <a:cubicBezTo>
                    <a:pt x="2237632" y="-2119"/>
                    <a:pt x="2536431" y="40011"/>
                    <a:pt x="2855178" y="125419"/>
                  </a:cubicBezTo>
                  <a:cubicBezTo>
                    <a:pt x="3697704" y="351173"/>
                    <a:pt x="4370491" y="894159"/>
                    <a:pt x="4779341" y="1591542"/>
                  </a:cubicBezTo>
                  <a:cubicBezTo>
                    <a:pt x="5195535" y="2301324"/>
                    <a:pt x="5338357" y="3170855"/>
                    <a:pt x="5108574" y="4028416"/>
                  </a:cubicBezTo>
                  <a:cubicBezTo>
                    <a:pt x="4880820" y="4878406"/>
                    <a:pt x="4165604" y="5079965"/>
                    <a:pt x="3459359" y="5487716"/>
                  </a:cubicBezTo>
                  <a:cubicBezTo>
                    <a:pt x="2753115" y="5895466"/>
                    <a:pt x="2053265" y="6257288"/>
                    <a:pt x="1203275" y="6029534"/>
                  </a:cubicBezTo>
                  <a:cubicBezTo>
                    <a:pt x="739885" y="5905369"/>
                    <a:pt x="366400" y="5685345"/>
                    <a:pt x="59921" y="5396467"/>
                  </a:cubicBezTo>
                  <a:lnTo>
                    <a:pt x="0" y="5333381"/>
                  </a:lnTo>
                  <a:lnTo>
                    <a:pt x="0" y="4427327"/>
                  </a:lnTo>
                  <a:lnTo>
                    <a:pt x="112056" y="4602502"/>
                  </a:lnTo>
                  <a:cubicBezTo>
                    <a:pt x="215300" y="4749260"/>
                    <a:pt x="325419" y="4877443"/>
                    <a:pt x="443875" y="4989110"/>
                  </a:cubicBezTo>
                  <a:cubicBezTo>
                    <a:pt x="700709" y="5231113"/>
                    <a:pt x="996455" y="5394516"/>
                    <a:pt x="1348175" y="5488759"/>
                  </a:cubicBezTo>
                  <a:cubicBezTo>
                    <a:pt x="1633379" y="5565179"/>
                    <a:pt x="1910917" y="5556430"/>
                    <a:pt x="2221463" y="5461704"/>
                  </a:cubicBezTo>
                  <a:cubicBezTo>
                    <a:pt x="2541923" y="5363721"/>
                    <a:pt x="2870374" y="5181404"/>
                    <a:pt x="3179339" y="5003023"/>
                  </a:cubicBezTo>
                  <a:cubicBezTo>
                    <a:pt x="3323713" y="4919760"/>
                    <a:pt x="3463978" y="4846641"/>
                    <a:pt x="3599638" y="4775996"/>
                  </a:cubicBezTo>
                  <a:cubicBezTo>
                    <a:pt x="3862436" y="4639263"/>
                    <a:pt x="4089314" y="4521074"/>
                    <a:pt x="4259765" y="4374667"/>
                  </a:cubicBezTo>
                  <a:cubicBezTo>
                    <a:pt x="4418282" y="4238625"/>
                    <a:pt x="4513201" y="4087280"/>
                    <a:pt x="4567742" y="3883732"/>
                  </a:cubicBezTo>
                  <a:cubicBezTo>
                    <a:pt x="4660420" y="3537853"/>
                    <a:pt x="4682033" y="3184640"/>
                    <a:pt x="4631929" y="2833886"/>
                  </a:cubicBezTo>
                  <a:cubicBezTo>
                    <a:pt x="4583584" y="2494734"/>
                    <a:pt x="4470646" y="2172121"/>
                    <a:pt x="4296412" y="1874932"/>
                  </a:cubicBezTo>
                  <a:cubicBezTo>
                    <a:pt x="3944879" y="1275559"/>
                    <a:pt x="3381537" y="846289"/>
                    <a:pt x="2710219" y="666410"/>
                  </a:cubicBezTo>
                  <a:cubicBezTo>
                    <a:pt x="2349955" y="569877"/>
                    <a:pt x="2030161" y="539483"/>
                    <a:pt x="1732642" y="573480"/>
                  </a:cubicBezTo>
                  <a:cubicBezTo>
                    <a:pt x="1440866" y="606814"/>
                    <a:pt x="1158880" y="703976"/>
                    <a:pt x="870621" y="870402"/>
                  </a:cubicBezTo>
                  <a:cubicBezTo>
                    <a:pt x="670160" y="986048"/>
                    <a:pt x="589753" y="1064195"/>
                    <a:pt x="537555" y="1125324"/>
                  </a:cubicBezTo>
                  <a:cubicBezTo>
                    <a:pt x="463218" y="1212400"/>
                    <a:pt x="397708" y="1330125"/>
                    <a:pt x="306995" y="1493030"/>
                  </a:cubicBezTo>
                  <a:cubicBezTo>
                    <a:pt x="234596" y="1623167"/>
                    <a:pt x="145436" y="1783409"/>
                    <a:pt x="23579" y="1977465"/>
                  </a:cubicBezTo>
                  <a:lnTo>
                    <a:pt x="0" y="2014291"/>
                  </a:lnTo>
                  <a:lnTo>
                    <a:pt x="0" y="915660"/>
                  </a:lnTo>
                  <a:lnTo>
                    <a:pt x="58609" y="828051"/>
                  </a:lnTo>
                  <a:cubicBezTo>
                    <a:pt x="177453" y="670481"/>
                    <a:pt x="325847" y="538291"/>
                    <a:pt x="590689" y="385385"/>
                  </a:cubicBezTo>
                  <a:cubicBezTo>
                    <a:pt x="1032159" y="130559"/>
                    <a:pt x="1474330" y="3750"/>
                    <a:pt x="1951394" y="8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9B39A6-3CBE-5610-B54C-CDC751A45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43013"/>
            <a:ext cx="3855720" cy="4371974"/>
          </a:xfrm>
        </p:spPr>
        <p:txBody>
          <a:bodyPr>
            <a:normAutofit/>
          </a:bodyPr>
          <a:lstStyle/>
          <a:p>
            <a:r>
              <a:rPr lang="az-Latn-AZ" sz="3600" dirty="0">
                <a:solidFill>
                  <a:schemeClr val="tx2"/>
                </a:solidFill>
              </a:rPr>
              <a:t>Klinik təsnifat</a:t>
            </a:r>
            <a:endParaRPr lang="ru-AZ" sz="36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94E4CDF-A3EA-3525-6D90-F9F3146F7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5564" y="804672"/>
            <a:ext cx="6017860" cy="5230368"/>
          </a:xfrm>
        </p:spPr>
        <p:txBody>
          <a:bodyPr anchor="ctr">
            <a:normAutofit/>
          </a:bodyPr>
          <a:lstStyle/>
          <a:p>
            <a:r>
              <a:rPr lang="en-US" sz="2400" b="1" dirty="0" err="1">
                <a:solidFill>
                  <a:schemeClr val="tx2"/>
                </a:solidFill>
              </a:rPr>
              <a:t>Önəmsiz</a:t>
            </a:r>
            <a:r>
              <a:rPr lang="en-US" sz="2400" b="1" dirty="0">
                <a:solidFill>
                  <a:schemeClr val="tx2"/>
                </a:solidFill>
              </a:rPr>
              <a:t> qanaxma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Sosial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funksiyaya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təsir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göstərmir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tibbi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müdaxilə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tələb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etmir</a:t>
            </a:r>
            <a:r>
              <a:rPr lang="en-US" dirty="0">
                <a:solidFill>
                  <a:schemeClr val="tx2"/>
                </a:solidFill>
              </a:rPr>
              <a:t>.</a:t>
            </a:r>
            <a:endParaRPr lang="ru-AZ" dirty="0">
              <a:solidFill>
                <a:schemeClr val="tx2"/>
              </a:solidFill>
            </a:endParaRPr>
          </a:p>
          <a:p>
            <a:r>
              <a:rPr lang="en-US" sz="2400" b="1" dirty="0">
                <a:solidFill>
                  <a:schemeClr val="tx2"/>
                </a:solidFill>
              </a:rPr>
              <a:t>Minor qanaxma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İctimai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fəaliyyətləri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pozacaq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və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və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tibbi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yardım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tələb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edəcək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qədər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ağır</a:t>
            </a:r>
            <a:r>
              <a:rPr lang="en-US" dirty="0">
                <a:solidFill>
                  <a:schemeClr val="tx2"/>
                </a:solidFill>
              </a:rPr>
              <a:t> qanaxma</a:t>
            </a:r>
          </a:p>
          <a:p>
            <a:r>
              <a:rPr lang="az-Latn-AZ" sz="2400" b="1" dirty="0">
                <a:solidFill>
                  <a:schemeClr val="tx2"/>
                </a:solidFill>
              </a:rPr>
              <a:t>Major qanaxma</a:t>
            </a: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Qan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köçürmə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müdaxilə</a:t>
            </a:r>
            <a:r>
              <a:rPr lang="en-US" dirty="0">
                <a:solidFill>
                  <a:schemeClr val="tx2"/>
                </a:solidFill>
              </a:rPr>
              <a:t>/</a:t>
            </a:r>
            <a:r>
              <a:rPr lang="en-US" dirty="0" err="1">
                <a:solidFill>
                  <a:schemeClr val="tx2"/>
                </a:solidFill>
              </a:rPr>
              <a:t>təkrar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müdaxilə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və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laxtalanma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faktorunun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istifadəsi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tələb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olunur</a:t>
            </a:r>
            <a:endParaRPr lang="en-US" dirty="0">
              <a:solidFill>
                <a:schemeClr val="tx2"/>
              </a:solidFill>
            </a:endParaRPr>
          </a:p>
          <a:p>
            <a:pPr lvl="1"/>
            <a:r>
              <a:rPr lang="en-US" dirty="0" err="1">
                <a:solidFill>
                  <a:schemeClr val="tx2"/>
                </a:solidFill>
              </a:rPr>
              <a:t>Anatomik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hər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hansı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bir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səbəb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olmadan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dirty="0" err="1">
                <a:solidFill>
                  <a:schemeClr val="tx2"/>
                </a:solidFill>
              </a:rPr>
              <a:t>qan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yaranma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sisteminin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patalogiyası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ilə</a:t>
            </a:r>
            <a:r>
              <a:rPr lang="en-US" dirty="0">
                <a:solidFill>
                  <a:schemeClr val="tx2"/>
                </a:solidFill>
              </a:rPr>
              <a:t> </a:t>
            </a:r>
            <a:r>
              <a:rPr lang="en-US" dirty="0" err="1">
                <a:solidFill>
                  <a:schemeClr val="tx2"/>
                </a:solidFill>
              </a:rPr>
              <a:t>əlaqəddar</a:t>
            </a:r>
            <a:r>
              <a:rPr lang="en-US" dirty="0">
                <a:solidFill>
                  <a:schemeClr val="tx2"/>
                </a:solidFill>
              </a:rPr>
              <a:t> qanaxma</a:t>
            </a:r>
          </a:p>
          <a:p>
            <a:pPr lvl="1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2631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2EEE7-7649-91E7-BFB5-F6B39C67B9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/>
              <a:t>YOAK </a:t>
            </a:r>
            <a:r>
              <a:rPr lang="en-US" sz="5400" dirty="0" err="1"/>
              <a:t>antidotları</a:t>
            </a:r>
            <a:endParaRPr lang="ru-AZ" sz="5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0F5D14D-B713-D661-2AFC-95B256996E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936860"/>
              </p:ext>
            </p:extLst>
          </p:nvPr>
        </p:nvGraphicFramePr>
        <p:xfrm>
          <a:off x="825264" y="2638790"/>
          <a:ext cx="10039474" cy="3527127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7041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94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49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455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746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100" b="1" cap="all" spc="6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81242" marB="812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cap="all" spc="6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Agents</a:t>
                      </a:r>
                    </a:p>
                  </a:txBody>
                  <a:tcPr marL="81242" marR="81242" marT="81242" marB="812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cap="all" spc="6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Məqsəd</a:t>
                      </a:r>
                      <a:endParaRPr lang="en-US" sz="1200" b="1" cap="all" spc="6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81242" marB="812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200" b="1" cap="all" spc="6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Phase</a:t>
                      </a:r>
                    </a:p>
                  </a:txBody>
                  <a:tcPr marL="81242" marR="81242" marT="81242" marB="81242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b="1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Kcentra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(Prothrombin Complex Concentrate + Vitamin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K)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Factors II, VII, IX,</a:t>
                      </a: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 </a:t>
                      </a:r>
                    </a:p>
                    <a:p>
                      <a:pPr algn="ctr"/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(Warfarin)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 approved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432845"/>
                  </a:ext>
                </a:extLst>
              </a:tr>
              <a:tr h="58764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b="1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Idarucizumab</a:t>
                      </a:r>
                      <a:endParaRPr lang="en-US" sz="16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Fully humanized monoclonal</a:t>
                      </a:r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Fab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Sadəcə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Dabigatran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 approved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093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b="1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ap="flat" cmpd="sng" algn="ctr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Andexanet alfa</a:t>
                      </a:r>
                    </a:p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Recombinant, modified human Factor</a:t>
                      </a:r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Xa</a:t>
                      </a:r>
                      <a:endParaRPr lang="en-US" sz="16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Factor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Xa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Inhibitorları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(Riva,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cap="none" spc="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Betrix</a:t>
                      </a:r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cap="none" spc="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LMWH, fondaparinux</a:t>
                      </a:r>
                      <a:endParaRPr lang="en-US" sz="160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1600" cap="none" spc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FDA approved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429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endParaRPr lang="en-US" sz="1400" b="1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Ciraparantag</a:t>
                      </a:r>
                    </a:p>
                    <a:p>
                      <a:pPr algn="ctr"/>
                      <a:r>
                        <a:rPr lang="en-US" sz="1600" cap="none" spc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Di-arginine piperazine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Bütün</a:t>
                      </a:r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YOAK-lar</a:t>
                      </a:r>
                    </a:p>
                    <a:p>
                      <a:pPr algn="ctr"/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</a:t>
                      </a:r>
                      <a:r>
                        <a:rPr lang="en-US" sz="1600" cap="none" spc="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Dabi</a:t>
                      </a:r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Riva, </a:t>
                      </a:r>
                      <a:r>
                        <a:rPr lang="en-US" sz="1600" cap="none" spc="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Apix</a:t>
                      </a:r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1600" cap="none" spc="0" baseline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Edox</a:t>
                      </a:r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  <a:p>
                      <a:pPr algn="ctr"/>
                      <a:r>
                        <a:rPr lang="en-US" sz="1600" cap="none" spc="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UFH, LMWH, fondaparinux</a:t>
                      </a:r>
                      <a:endParaRPr lang="en-US" sz="1600" cap="none" spc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600" cap="none" spc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II</a:t>
                      </a:r>
                    </a:p>
                  </a:txBody>
                  <a:tcPr marL="81242" marR="81242" marT="40613" marB="81242" anchor="ctr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56170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D8233B0-41B5-4D9A-AEEC-13DB66A8C9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099232-3335-D75E-BE73-33A0361018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en-US" sz="5400" dirty="0" err="1"/>
              <a:t>Digər</a:t>
            </a:r>
            <a:r>
              <a:rPr lang="en-US" sz="5400" dirty="0"/>
              <a:t> </a:t>
            </a:r>
            <a:r>
              <a:rPr lang="en-US" sz="5400" dirty="0" err="1"/>
              <a:t>antidotlar</a:t>
            </a:r>
            <a:endParaRPr lang="ru-AZ" sz="54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F5E7CE1-E5F6-10BD-4CD4-B3D2F3F17A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449919"/>
              </p:ext>
            </p:extLst>
          </p:nvPr>
        </p:nvGraphicFramePr>
        <p:xfrm>
          <a:off x="825264" y="2762890"/>
          <a:ext cx="10039473" cy="3109784"/>
        </p:xfrm>
        <a:graphic>
          <a:graphicData uri="http://schemas.openxmlformats.org/drawingml/2006/table">
            <a:tbl>
              <a:tblPr firstRow="1" bandRow="1"/>
              <a:tblGrid>
                <a:gridCol w="1940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52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6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750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816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7228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0879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66896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Dərman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Vitamin K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FFP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r>
                        <a:rPr lang="en-US" sz="1800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or </a:t>
                      </a: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4-Factor PCC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aPCC</a:t>
                      </a:r>
                    </a:p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(FEIBA)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rFVIIa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err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Dializ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7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Warfarin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 w="12700" cmpd="sng">
                      <a:solidFill>
                        <a:srgbClr val="C23C2B"/>
                      </a:solidFill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8813252"/>
                  </a:ext>
                </a:extLst>
              </a:tr>
              <a:tr h="397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Dabigatran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+/-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7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Rivaroxaban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7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Apixaban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+/-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776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Edoxaban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+/-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sz="1800" b="1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20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b="1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0401" marR="90401" marT="45200" marB="452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mpd="sng">
                      <a:solidFill>
                        <a:srgbClr val="C23C2B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1545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E0E81-22BF-0EAD-75BF-BAD39FCA63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AZ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E6587448-81C4-F5AB-C9DB-1D3DA75F71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635" y="1911404"/>
            <a:ext cx="12048365" cy="4095257"/>
          </a:xfrm>
        </p:spPr>
      </p:pic>
    </p:spTree>
    <p:extLst>
      <p:ext uri="{BB962C8B-B14F-4D97-AF65-F5344CB8AC3E}">
        <p14:creationId xmlns:p14="http://schemas.microsoft.com/office/powerpoint/2010/main" val="2406298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4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B65846FA-0DF1-51A8-1FF8-8903115A22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056" r="2180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5" name="Rectangle 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331A24-813E-F0A6-9DF3-BD374CE760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195951"/>
            <a:ext cx="3822189" cy="1899912"/>
          </a:xfrm>
        </p:spPr>
        <p:txBody>
          <a:bodyPr>
            <a:normAutofit/>
          </a:bodyPr>
          <a:lstStyle/>
          <a:p>
            <a:r>
              <a:rPr lang="az-Latn-AZ" sz="4000" b="1" dirty="0"/>
              <a:t>TƏZƏ DONDURULMUŞ PLAZMA</a:t>
            </a:r>
            <a:endParaRPr lang="ru-AZ" sz="40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B8DAC11-81ED-892A-AC94-22CE7F6EF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265037"/>
            <a:ext cx="4150638" cy="4423789"/>
          </a:xfrm>
        </p:spPr>
        <p:txBody>
          <a:bodyPr>
            <a:normAutofit lnSpcReduction="10000"/>
          </a:bodyPr>
          <a:lstStyle/>
          <a:p>
            <a:r>
              <a:rPr lang="az-Latn-AZ" sz="2000" dirty="0"/>
              <a:t>Bütün laxtalanma faktorları var</a:t>
            </a:r>
          </a:p>
          <a:p>
            <a:r>
              <a:rPr lang="en-US" sz="2000" dirty="0"/>
              <a:t>-18C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daha</a:t>
            </a:r>
            <a:r>
              <a:rPr lang="en-US" sz="2000" dirty="0"/>
              <a:t> </a:t>
            </a:r>
            <a:r>
              <a:rPr lang="en-US" sz="2000" dirty="0" err="1"/>
              <a:t>aşağı</a:t>
            </a:r>
            <a:r>
              <a:rPr lang="en-US" sz="2000" dirty="0"/>
              <a:t> </a:t>
            </a:r>
            <a:r>
              <a:rPr lang="en-US" sz="2000" dirty="0" err="1"/>
              <a:t>temperaturda</a:t>
            </a:r>
            <a:r>
              <a:rPr lang="en-US" sz="2000" dirty="0"/>
              <a:t> </a:t>
            </a:r>
            <a:r>
              <a:rPr lang="en-US" sz="2000" dirty="0" err="1"/>
              <a:t>dondurulur</a:t>
            </a:r>
            <a:r>
              <a:rPr lang="en-US" sz="2000" dirty="0"/>
              <a:t> (-18C-də 24 ay, -36C-də 36 ay </a:t>
            </a:r>
            <a:r>
              <a:rPr lang="en-US" sz="2000" dirty="0" err="1"/>
              <a:t>saxlanıla</a:t>
            </a:r>
            <a:r>
              <a:rPr lang="en-US" sz="2000" dirty="0"/>
              <a:t> </a:t>
            </a:r>
            <a:r>
              <a:rPr lang="en-US" sz="2000" dirty="0" err="1"/>
              <a:t>bilər</a:t>
            </a:r>
            <a:r>
              <a:rPr lang="en-US" sz="2000" dirty="0"/>
              <a:t>)</a:t>
            </a:r>
          </a:p>
          <a:p>
            <a:r>
              <a:rPr lang="en-US" sz="2000" dirty="0" err="1"/>
              <a:t>İstifadə</a:t>
            </a:r>
            <a:r>
              <a:rPr lang="en-US" sz="2000" dirty="0"/>
              <a:t> </a:t>
            </a:r>
            <a:r>
              <a:rPr lang="en-US" sz="2000" dirty="0" err="1"/>
              <a:t>üçün</a:t>
            </a:r>
            <a:r>
              <a:rPr lang="en-US" sz="2000" dirty="0"/>
              <a:t> 37C-də </a:t>
            </a:r>
            <a:r>
              <a:rPr lang="en-US" sz="2000" dirty="0" err="1"/>
              <a:t>suda</a:t>
            </a:r>
            <a:r>
              <a:rPr lang="en-US" sz="2000" dirty="0"/>
              <a:t> </a:t>
            </a:r>
            <a:r>
              <a:rPr lang="en-US" sz="2000" dirty="0" err="1"/>
              <a:t>və</a:t>
            </a:r>
            <a:r>
              <a:rPr lang="en-US" sz="2000" dirty="0"/>
              <a:t> </a:t>
            </a:r>
            <a:r>
              <a:rPr lang="en-US" sz="2000" dirty="0" err="1"/>
              <a:t>ya</a:t>
            </a:r>
            <a:r>
              <a:rPr lang="en-US" sz="2000" dirty="0"/>
              <a:t> </a:t>
            </a:r>
            <a:r>
              <a:rPr lang="en-US" sz="2000" dirty="0" err="1"/>
              <a:t>mikrodalğalı</a:t>
            </a:r>
            <a:r>
              <a:rPr lang="en-US" sz="2000" dirty="0"/>
              <a:t> </a:t>
            </a:r>
            <a:r>
              <a:rPr lang="en-US" sz="2000" dirty="0" err="1"/>
              <a:t>sobada</a:t>
            </a:r>
            <a:r>
              <a:rPr lang="en-US" sz="2000" dirty="0"/>
              <a:t> </a:t>
            </a:r>
            <a:r>
              <a:rPr lang="en-US" sz="2000" dirty="0" err="1"/>
              <a:t>əridilir</a:t>
            </a:r>
            <a:r>
              <a:rPr lang="en-US" sz="2000" dirty="0"/>
              <a:t>.</a:t>
            </a:r>
          </a:p>
          <a:p>
            <a:r>
              <a:rPr lang="en-US" sz="2000" b="0" i="0" dirty="0">
                <a:effectLst/>
                <a:latin typeface="Source Sans Pro" panose="020B0503030403020204" pitchFamily="34" charset="0"/>
              </a:rPr>
              <a:t>Recipient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qanı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ilə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qan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qrupları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uyğun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olmalıdır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.</a:t>
            </a:r>
          </a:p>
          <a:p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Doza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: 10-15ml/kg</a:t>
            </a:r>
            <a:r>
              <a:rPr lang="en-US" sz="2000" dirty="0">
                <a:latin typeface="Source Sans Pro" panose="020B0503030403020204" pitchFamily="34" charset="0"/>
              </a:rPr>
              <a:t> (100 kg – 1000-1500 cc)</a:t>
            </a:r>
            <a:endParaRPr lang="en-US" sz="2000" b="0" i="0" dirty="0">
              <a:effectLst/>
              <a:latin typeface="Source Sans Pro" panose="020B0503030403020204" pitchFamily="34" charset="0"/>
            </a:endParaRPr>
          </a:p>
          <a:p>
            <a:r>
              <a:rPr lang="en-US" sz="2000" dirty="0">
                <a:latin typeface="Source Sans Pro" panose="020B0503030403020204" pitchFamily="34" charset="0"/>
              </a:rPr>
              <a:t>2-8 </a:t>
            </a:r>
            <a:r>
              <a:rPr lang="en-US" sz="2000" dirty="0" err="1">
                <a:latin typeface="Source Sans Pro" panose="020B0503030403020204" pitchFamily="34" charset="0"/>
              </a:rPr>
              <a:t>saat</a:t>
            </a:r>
            <a:r>
              <a:rPr lang="en-US" sz="2000" dirty="0">
                <a:latin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</a:rPr>
              <a:t>ərzində</a:t>
            </a:r>
            <a:r>
              <a:rPr lang="en-US" sz="2000" dirty="0">
                <a:latin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</a:rPr>
              <a:t>infuziya</a:t>
            </a:r>
            <a:r>
              <a:rPr lang="en-US" sz="2000" dirty="0">
                <a:latin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</a:rPr>
              <a:t>edilir</a:t>
            </a:r>
            <a:endParaRPr lang="en-US" sz="2000" dirty="0">
              <a:latin typeface="Source Sans Pro" panose="020B0503030403020204" pitchFamily="34" charset="0"/>
            </a:endParaRPr>
          </a:p>
          <a:p>
            <a:r>
              <a:rPr lang="en-US" sz="2000" b="0" i="0" dirty="0">
                <a:effectLst/>
                <a:latin typeface="Source Sans Pro" panose="020B0503030403020204" pitchFamily="34" charset="0"/>
              </a:rPr>
              <a:t>1-3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saata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təsir</a:t>
            </a:r>
            <a:r>
              <a:rPr lang="en-US" sz="2000" b="0" i="0" dirty="0">
                <a:effectLst/>
                <a:latin typeface="Source Sans Pro" panose="020B0503030403020204" pitchFamily="34" charset="0"/>
              </a:rPr>
              <a:t> </a:t>
            </a:r>
            <a:r>
              <a:rPr lang="en-US" sz="2000" b="0" i="0" dirty="0" err="1">
                <a:effectLst/>
                <a:latin typeface="Source Sans Pro" panose="020B0503030403020204" pitchFamily="34" charset="0"/>
              </a:rPr>
              <a:t>edir</a:t>
            </a:r>
            <a:endParaRPr lang="en-US" sz="2000" b="0" i="0" dirty="0">
              <a:effectLst/>
              <a:latin typeface="Source Sans Pro" panose="020B0503030403020204" pitchFamily="34" charset="0"/>
            </a:endParaRPr>
          </a:p>
          <a:p>
            <a:r>
              <a:rPr lang="en-US" sz="2000" dirty="0">
                <a:latin typeface="Source Sans Pro" panose="020B0503030403020204" pitchFamily="34" charset="0"/>
              </a:rPr>
              <a:t>TRALİ, </a:t>
            </a:r>
            <a:r>
              <a:rPr lang="en-US" sz="2000" dirty="0" err="1">
                <a:latin typeface="Source Sans Pro" panose="020B0503030403020204" pitchFamily="34" charset="0"/>
              </a:rPr>
              <a:t>infeksiya</a:t>
            </a:r>
            <a:r>
              <a:rPr lang="en-US" sz="2000" dirty="0">
                <a:latin typeface="Source Sans Pro" panose="020B0503030403020204" pitchFamily="34" charset="0"/>
              </a:rPr>
              <a:t>, </a:t>
            </a:r>
            <a:r>
              <a:rPr lang="en-US" sz="2000" dirty="0" err="1">
                <a:latin typeface="Source Sans Pro" panose="020B0503030403020204" pitchFamily="34" charset="0"/>
              </a:rPr>
              <a:t>allergik</a:t>
            </a:r>
            <a:r>
              <a:rPr lang="en-US" sz="2000" dirty="0">
                <a:latin typeface="Source Sans Pro" panose="020B0503030403020204" pitchFamily="34" charset="0"/>
              </a:rPr>
              <a:t> </a:t>
            </a:r>
            <a:r>
              <a:rPr lang="en-US" sz="2000" dirty="0" err="1">
                <a:latin typeface="Source Sans Pro" panose="020B0503030403020204" pitchFamily="34" charset="0"/>
              </a:rPr>
              <a:t>reaksiya</a:t>
            </a:r>
            <a:endParaRPr lang="en-US" sz="2000" b="0" i="0" dirty="0">
              <a:effectLst/>
              <a:latin typeface="Source Sans Pro" panose="020B0503030403020204" pitchFamily="34" charset="0"/>
            </a:endParaRPr>
          </a:p>
          <a:p>
            <a:endParaRPr lang="ru-AZ" sz="1600" dirty="0"/>
          </a:p>
        </p:txBody>
      </p:sp>
    </p:spTree>
    <p:extLst>
      <p:ext uri="{BB962C8B-B14F-4D97-AF65-F5344CB8AC3E}">
        <p14:creationId xmlns:p14="http://schemas.microsoft.com/office/powerpoint/2010/main" val="19961508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98DED6BC-9A3E-48D4-AD7C-A56D63F54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6B6E033A-DB2E-49B8-B600-B38E0C280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73235" y="1371600"/>
            <a:ext cx="4529312" cy="3589977"/>
          </a:xfrm>
          <a:custGeom>
            <a:avLst/>
            <a:gdLst>
              <a:gd name="connsiteX0" fmla="*/ 5462602 w 5470628"/>
              <a:gd name="connsiteY0" fmla="*/ 1413608 h 3193741"/>
              <a:gd name="connsiteX1" fmla="*/ 5465724 w 5470628"/>
              <a:gd name="connsiteY1" fmla="*/ 1421881 h 3193741"/>
              <a:gd name="connsiteX2" fmla="*/ 5465025 w 5470628"/>
              <a:gd name="connsiteY2" fmla="*/ 1466556 h 3193741"/>
              <a:gd name="connsiteX3" fmla="*/ 5463208 w 5470628"/>
              <a:gd name="connsiteY3" fmla="*/ 1466226 h 3193741"/>
              <a:gd name="connsiteX4" fmla="*/ 5463242 w 5470628"/>
              <a:gd name="connsiteY4" fmla="*/ 1451866 h 3193741"/>
              <a:gd name="connsiteX5" fmla="*/ 5462894 w 5470628"/>
              <a:gd name="connsiteY5" fmla="*/ 1423194 h 3193741"/>
              <a:gd name="connsiteX6" fmla="*/ 5461417 w 5470628"/>
              <a:gd name="connsiteY6" fmla="*/ 1391849 h 3193741"/>
              <a:gd name="connsiteX7" fmla="*/ 5462246 w 5470628"/>
              <a:gd name="connsiteY7" fmla="*/ 1401944 h 3193741"/>
              <a:gd name="connsiteX8" fmla="*/ 5462602 w 5470628"/>
              <a:gd name="connsiteY8" fmla="*/ 1413608 h 3193741"/>
              <a:gd name="connsiteX9" fmla="*/ 5459078 w 5470628"/>
              <a:gd name="connsiteY9" fmla="*/ 1404268 h 3193741"/>
              <a:gd name="connsiteX10" fmla="*/ 5460137 w 5470628"/>
              <a:gd name="connsiteY10" fmla="*/ 1393780 h 3193741"/>
              <a:gd name="connsiteX11" fmla="*/ 5461417 w 5470628"/>
              <a:gd name="connsiteY11" fmla="*/ 1391849 h 3193741"/>
              <a:gd name="connsiteX12" fmla="*/ 614271 w 5470628"/>
              <a:gd name="connsiteY12" fmla="*/ 1052206 h 3193741"/>
              <a:gd name="connsiteX13" fmla="*/ 611497 w 5470628"/>
              <a:gd name="connsiteY13" fmla="*/ 1055389 h 3193741"/>
              <a:gd name="connsiteX14" fmla="*/ 630277 w 5470628"/>
              <a:gd name="connsiteY14" fmla="*/ 1065215 h 3193741"/>
              <a:gd name="connsiteX15" fmla="*/ 651856 w 5470628"/>
              <a:gd name="connsiteY15" fmla="*/ 1067584 h 3193741"/>
              <a:gd name="connsiteX16" fmla="*/ 614271 w 5470628"/>
              <a:gd name="connsiteY16" fmla="*/ 1052206 h 3193741"/>
              <a:gd name="connsiteX17" fmla="*/ 810628 w 5470628"/>
              <a:gd name="connsiteY17" fmla="*/ 695550 h 3193741"/>
              <a:gd name="connsiteX18" fmla="*/ 1033084 w 5470628"/>
              <a:gd name="connsiteY18" fmla="*/ 791270 h 3193741"/>
              <a:gd name="connsiteX19" fmla="*/ 1036153 w 5470628"/>
              <a:gd name="connsiteY19" fmla="*/ 788050 h 3193741"/>
              <a:gd name="connsiteX20" fmla="*/ 810628 w 5470628"/>
              <a:gd name="connsiteY20" fmla="*/ 695550 h 3193741"/>
              <a:gd name="connsiteX21" fmla="*/ 4850908 w 5470628"/>
              <a:gd name="connsiteY21" fmla="*/ 727 h 3193741"/>
              <a:gd name="connsiteX22" fmla="*/ 4858584 w 5470628"/>
              <a:gd name="connsiteY22" fmla="*/ 13795 h 3193741"/>
              <a:gd name="connsiteX23" fmla="*/ 4843408 w 5470628"/>
              <a:gd name="connsiteY23" fmla="*/ 37224 h 3193741"/>
              <a:gd name="connsiteX24" fmla="*/ 4871062 w 5470628"/>
              <a:gd name="connsiteY24" fmla="*/ 78954 h 3193741"/>
              <a:gd name="connsiteX25" fmla="*/ 4989038 w 5470628"/>
              <a:gd name="connsiteY25" fmla="*/ 66799 h 3193741"/>
              <a:gd name="connsiteX26" fmla="*/ 5002636 w 5470628"/>
              <a:gd name="connsiteY26" fmla="*/ 79388 h 3193741"/>
              <a:gd name="connsiteX27" fmla="*/ 5008332 w 5470628"/>
              <a:gd name="connsiteY27" fmla="*/ 140859 h 3193741"/>
              <a:gd name="connsiteX28" fmla="*/ 5014326 w 5470628"/>
              <a:gd name="connsiteY28" fmla="*/ 155555 h 3193741"/>
              <a:gd name="connsiteX29" fmla="*/ 5030704 w 5470628"/>
              <a:gd name="connsiteY29" fmla="*/ 221190 h 3193741"/>
              <a:gd name="connsiteX30" fmla="*/ 5097262 w 5470628"/>
              <a:gd name="connsiteY30" fmla="*/ 317759 h 3193741"/>
              <a:gd name="connsiteX31" fmla="*/ 5165084 w 5470628"/>
              <a:gd name="connsiteY31" fmla="*/ 373367 h 3193741"/>
              <a:gd name="connsiteX32" fmla="*/ 5174137 w 5470628"/>
              <a:gd name="connsiteY32" fmla="*/ 389353 h 3193741"/>
              <a:gd name="connsiteX33" fmla="*/ 5192507 w 5470628"/>
              <a:gd name="connsiteY33" fmla="*/ 453561 h 3193741"/>
              <a:gd name="connsiteX34" fmla="*/ 5187160 w 5470628"/>
              <a:gd name="connsiteY34" fmla="*/ 467732 h 3193741"/>
              <a:gd name="connsiteX35" fmla="*/ 5160106 w 5470628"/>
              <a:gd name="connsiteY35" fmla="*/ 486904 h 3193741"/>
              <a:gd name="connsiteX36" fmla="*/ 5138948 w 5470628"/>
              <a:gd name="connsiteY36" fmla="*/ 528614 h 3193741"/>
              <a:gd name="connsiteX37" fmla="*/ 5097016 w 5470628"/>
              <a:gd name="connsiteY37" fmla="*/ 589923 h 3193741"/>
              <a:gd name="connsiteX38" fmla="*/ 5075869 w 5470628"/>
              <a:gd name="connsiteY38" fmla="*/ 608381 h 3193741"/>
              <a:gd name="connsiteX39" fmla="*/ 5093172 w 5470628"/>
              <a:gd name="connsiteY39" fmla="*/ 618385 h 3193741"/>
              <a:gd name="connsiteX40" fmla="*/ 5153518 w 5470628"/>
              <a:gd name="connsiteY40" fmla="*/ 687474 h 3193741"/>
              <a:gd name="connsiteX41" fmla="*/ 5074984 w 5470628"/>
              <a:gd name="connsiteY41" fmla="*/ 776941 h 3193741"/>
              <a:gd name="connsiteX42" fmla="*/ 5033348 w 5470628"/>
              <a:gd name="connsiteY42" fmla="*/ 805473 h 3193741"/>
              <a:gd name="connsiteX43" fmla="*/ 5116847 w 5470628"/>
              <a:gd name="connsiteY43" fmla="*/ 803426 h 3193741"/>
              <a:gd name="connsiteX44" fmla="*/ 5147902 w 5470628"/>
              <a:gd name="connsiteY44" fmla="*/ 833118 h 3193741"/>
              <a:gd name="connsiteX45" fmla="*/ 5161665 w 5470628"/>
              <a:gd name="connsiteY45" fmla="*/ 848297 h 3193741"/>
              <a:gd name="connsiteX46" fmla="*/ 5246520 w 5470628"/>
              <a:gd name="connsiteY46" fmla="*/ 942412 h 3193741"/>
              <a:gd name="connsiteX47" fmla="*/ 5235368 w 5470628"/>
              <a:gd name="connsiteY47" fmla="*/ 972946 h 3193741"/>
              <a:gd name="connsiteX48" fmla="*/ 5113739 w 5470628"/>
              <a:gd name="connsiteY48" fmla="*/ 1128845 h 3193741"/>
              <a:gd name="connsiteX49" fmla="*/ 5255034 w 5470628"/>
              <a:gd name="connsiteY49" fmla="*/ 1151117 h 3193741"/>
              <a:gd name="connsiteX50" fmla="*/ 5267513 w 5470628"/>
              <a:gd name="connsiteY50" fmla="*/ 1216275 h 3193741"/>
              <a:gd name="connsiteX51" fmla="*/ 5343113 w 5470628"/>
              <a:gd name="connsiteY51" fmla="*/ 1281854 h 3193741"/>
              <a:gd name="connsiteX52" fmla="*/ 5452014 w 5470628"/>
              <a:gd name="connsiteY52" fmla="*/ 1385543 h 3193741"/>
              <a:gd name="connsiteX53" fmla="*/ 5459078 w 5470628"/>
              <a:gd name="connsiteY53" fmla="*/ 1404268 h 3193741"/>
              <a:gd name="connsiteX54" fmla="*/ 5458838 w 5470628"/>
              <a:gd name="connsiteY54" fmla="*/ 1406644 h 3193741"/>
              <a:gd name="connsiteX55" fmla="*/ 5455752 w 5470628"/>
              <a:gd name="connsiteY55" fmla="*/ 1450751 h 3193741"/>
              <a:gd name="connsiteX56" fmla="*/ 5454594 w 5470628"/>
              <a:gd name="connsiteY56" fmla="*/ 1464662 h 3193741"/>
              <a:gd name="connsiteX57" fmla="*/ 5447215 w 5470628"/>
              <a:gd name="connsiteY57" fmla="*/ 1463321 h 3193741"/>
              <a:gd name="connsiteX58" fmla="*/ 5433934 w 5470628"/>
              <a:gd name="connsiteY58" fmla="*/ 1458428 h 3193741"/>
              <a:gd name="connsiteX59" fmla="*/ 5424276 w 5470628"/>
              <a:gd name="connsiteY59" fmla="*/ 1477014 h 3193741"/>
              <a:gd name="connsiteX60" fmla="*/ 5444628 w 5470628"/>
              <a:gd name="connsiteY60" fmla="*/ 1511562 h 3193741"/>
              <a:gd name="connsiteX61" fmla="*/ 5453752 w 5470628"/>
              <a:gd name="connsiteY61" fmla="*/ 1474786 h 3193741"/>
              <a:gd name="connsiteX62" fmla="*/ 5454594 w 5470628"/>
              <a:gd name="connsiteY62" fmla="*/ 1464662 h 3193741"/>
              <a:gd name="connsiteX63" fmla="*/ 5463208 w 5470628"/>
              <a:gd name="connsiteY63" fmla="*/ 1466226 h 3193741"/>
              <a:gd name="connsiteX64" fmla="*/ 5463164 w 5470628"/>
              <a:gd name="connsiteY64" fmla="*/ 1484226 h 3193741"/>
              <a:gd name="connsiteX65" fmla="*/ 5456160 w 5470628"/>
              <a:gd name="connsiteY65" fmla="*/ 1575885 h 3193741"/>
              <a:gd name="connsiteX66" fmla="*/ 5345636 w 5470628"/>
              <a:gd name="connsiteY66" fmla="*/ 1714543 h 3193741"/>
              <a:gd name="connsiteX67" fmla="*/ 5251319 w 5470628"/>
              <a:gd name="connsiteY67" fmla="*/ 1775792 h 3193741"/>
              <a:gd name="connsiteX68" fmla="*/ 5043512 w 5470628"/>
              <a:gd name="connsiteY68" fmla="*/ 2027305 h 3193741"/>
              <a:gd name="connsiteX69" fmla="*/ 4978144 w 5470628"/>
              <a:gd name="connsiteY69" fmla="*/ 2108535 h 3193741"/>
              <a:gd name="connsiteX70" fmla="*/ 5031476 w 5470628"/>
              <a:gd name="connsiteY70" fmla="*/ 2128173 h 3193741"/>
              <a:gd name="connsiteX71" fmla="*/ 4937389 w 5470628"/>
              <a:gd name="connsiteY71" fmla="*/ 2216441 h 3193741"/>
              <a:gd name="connsiteX72" fmla="*/ 4826122 w 5470628"/>
              <a:gd name="connsiteY72" fmla="*/ 2315331 h 3193741"/>
              <a:gd name="connsiteX73" fmla="*/ 2544647 w 5470628"/>
              <a:gd name="connsiteY73" fmla="*/ 3190975 h 3193741"/>
              <a:gd name="connsiteX74" fmla="*/ 1328257 w 5470628"/>
              <a:gd name="connsiteY74" fmla="*/ 3153006 h 3193741"/>
              <a:gd name="connsiteX75" fmla="*/ 977943 w 5470628"/>
              <a:gd name="connsiteY75" fmla="*/ 3082502 h 3193741"/>
              <a:gd name="connsiteX76" fmla="*/ 854473 w 5470628"/>
              <a:gd name="connsiteY76" fmla="*/ 2994250 h 3193741"/>
              <a:gd name="connsiteX77" fmla="*/ 811593 w 5470628"/>
              <a:gd name="connsiteY77" fmla="*/ 2970498 h 3193741"/>
              <a:gd name="connsiteX78" fmla="*/ 707024 w 5470628"/>
              <a:gd name="connsiteY78" fmla="*/ 2945439 h 3193741"/>
              <a:gd name="connsiteX79" fmla="*/ 523487 w 5470628"/>
              <a:gd name="connsiteY79" fmla="*/ 2886053 h 3193741"/>
              <a:gd name="connsiteX80" fmla="*/ 587884 w 5470628"/>
              <a:gd name="connsiteY80" fmla="*/ 2859746 h 3193741"/>
              <a:gd name="connsiteX81" fmla="*/ 779426 w 5470628"/>
              <a:gd name="connsiteY81" fmla="*/ 2885897 h 3193741"/>
              <a:gd name="connsiteX82" fmla="*/ 917288 w 5470628"/>
              <a:gd name="connsiteY82" fmla="*/ 2882248 h 3193741"/>
              <a:gd name="connsiteX83" fmla="*/ 718684 w 5470628"/>
              <a:gd name="connsiteY83" fmla="*/ 2819941 h 3193741"/>
              <a:gd name="connsiteX84" fmla="*/ 524650 w 5470628"/>
              <a:gd name="connsiteY84" fmla="*/ 2731220 h 3193741"/>
              <a:gd name="connsiteX85" fmla="*/ 670138 w 5470628"/>
              <a:gd name="connsiteY85" fmla="*/ 2735189 h 3193741"/>
              <a:gd name="connsiteX86" fmla="*/ 675382 w 5470628"/>
              <a:gd name="connsiteY86" fmla="*/ 2719369 h 3193741"/>
              <a:gd name="connsiteX87" fmla="*/ 542021 w 5470628"/>
              <a:gd name="connsiteY87" fmla="*/ 2601946 h 3193741"/>
              <a:gd name="connsiteX88" fmla="*/ 476895 w 5470628"/>
              <a:gd name="connsiteY88" fmla="*/ 2555976 h 3193741"/>
              <a:gd name="connsiteX89" fmla="*/ 188751 w 5470628"/>
              <a:gd name="connsiteY89" fmla="*/ 2428830 h 3193741"/>
              <a:gd name="connsiteX90" fmla="*/ 456762 w 5470628"/>
              <a:gd name="connsiteY90" fmla="*/ 2468731 h 3193741"/>
              <a:gd name="connsiteX91" fmla="*/ 174514 w 5470628"/>
              <a:gd name="connsiteY91" fmla="*/ 2345378 h 3193741"/>
              <a:gd name="connsiteX92" fmla="*/ 38827 w 5470628"/>
              <a:gd name="connsiteY92" fmla="*/ 2303685 h 3193741"/>
              <a:gd name="connsiteX93" fmla="*/ 3281 w 5470628"/>
              <a:gd name="connsiteY93" fmla="*/ 2273587 h 3193741"/>
              <a:gd name="connsiteX94" fmla="*/ 61590 w 5470628"/>
              <a:gd name="connsiteY94" fmla="*/ 2259170 h 3193741"/>
              <a:gd name="connsiteX95" fmla="*/ 242291 w 5470628"/>
              <a:gd name="connsiteY95" fmla="*/ 2250569 h 3193741"/>
              <a:gd name="connsiteX96" fmla="*/ 13205 w 5470628"/>
              <a:gd name="connsiteY96" fmla="*/ 2172263 h 3193741"/>
              <a:gd name="connsiteX97" fmla="*/ 180810 w 5470628"/>
              <a:gd name="connsiteY97" fmla="*/ 2168333 h 3193741"/>
              <a:gd name="connsiteX98" fmla="*/ 226020 w 5470628"/>
              <a:gd name="connsiteY98" fmla="*/ 2121100 h 3193741"/>
              <a:gd name="connsiteX99" fmla="*/ 299145 w 5470628"/>
              <a:gd name="connsiteY99" fmla="*/ 2044862 h 3193741"/>
              <a:gd name="connsiteX100" fmla="*/ 350236 w 5470628"/>
              <a:gd name="connsiteY100" fmla="*/ 2001187 h 3193741"/>
              <a:gd name="connsiteX101" fmla="*/ 365223 w 5470628"/>
              <a:gd name="connsiteY101" fmla="*/ 1881218 h 3193741"/>
              <a:gd name="connsiteX102" fmla="*/ 310707 w 5470628"/>
              <a:gd name="connsiteY102" fmla="*/ 1758752 h 3193741"/>
              <a:gd name="connsiteX103" fmla="*/ 181659 w 5470628"/>
              <a:gd name="connsiteY103" fmla="*/ 1709137 h 3193741"/>
              <a:gd name="connsiteX104" fmla="*/ 213063 w 5470628"/>
              <a:gd name="connsiteY104" fmla="*/ 1632021 h 3193741"/>
              <a:gd name="connsiteX105" fmla="*/ 481390 w 5470628"/>
              <a:gd name="connsiteY105" fmla="*/ 1644125 h 3193741"/>
              <a:gd name="connsiteX106" fmla="*/ 68930 w 5470628"/>
              <a:gd name="connsiteY106" fmla="*/ 1457537 h 3193741"/>
              <a:gd name="connsiteX107" fmla="*/ 135138 w 5470628"/>
              <a:gd name="connsiteY107" fmla="*/ 1440976 h 3193741"/>
              <a:gd name="connsiteX108" fmla="*/ 131611 w 5470628"/>
              <a:gd name="connsiteY108" fmla="*/ 1427642 h 3193741"/>
              <a:gd name="connsiteX109" fmla="*/ 130443 w 5470628"/>
              <a:gd name="connsiteY109" fmla="*/ 1343795 h 3193741"/>
              <a:gd name="connsiteX110" fmla="*/ 138930 w 5470628"/>
              <a:gd name="connsiteY110" fmla="*/ 1304094 h 3193741"/>
              <a:gd name="connsiteX111" fmla="*/ 118409 w 5470628"/>
              <a:gd name="connsiteY111" fmla="*/ 1262212 h 3193741"/>
              <a:gd name="connsiteX112" fmla="*/ 421410 w 5470628"/>
              <a:gd name="connsiteY112" fmla="*/ 1304757 h 3193741"/>
              <a:gd name="connsiteX113" fmla="*/ 655702 w 5470628"/>
              <a:gd name="connsiteY113" fmla="*/ 1291801 h 3193741"/>
              <a:gd name="connsiteX114" fmla="*/ 648299 w 5470628"/>
              <a:gd name="connsiteY114" fmla="*/ 1287715 h 3193741"/>
              <a:gd name="connsiteX115" fmla="*/ 531027 w 5470628"/>
              <a:gd name="connsiteY115" fmla="*/ 1193967 h 3193741"/>
              <a:gd name="connsiteX116" fmla="*/ 526433 w 5470628"/>
              <a:gd name="connsiteY116" fmla="*/ 1191913 h 3193741"/>
              <a:gd name="connsiteX117" fmla="*/ 504666 w 5470628"/>
              <a:gd name="connsiteY117" fmla="*/ 1177230 h 3193741"/>
              <a:gd name="connsiteX118" fmla="*/ 482307 w 5470628"/>
              <a:gd name="connsiteY118" fmla="*/ 1162618 h 3193741"/>
              <a:gd name="connsiteX119" fmla="*/ 479029 w 5470628"/>
              <a:gd name="connsiteY119" fmla="*/ 1162540 h 3193741"/>
              <a:gd name="connsiteX120" fmla="*/ 447663 w 5470628"/>
              <a:gd name="connsiteY120" fmla="*/ 1132649 h 3193741"/>
              <a:gd name="connsiteX121" fmla="*/ 438547 w 5470628"/>
              <a:gd name="connsiteY121" fmla="*/ 1110977 h 3193741"/>
              <a:gd name="connsiteX122" fmla="*/ 405343 w 5470628"/>
              <a:gd name="connsiteY122" fmla="*/ 1089612 h 3193741"/>
              <a:gd name="connsiteX123" fmla="*/ 371373 w 5470628"/>
              <a:gd name="connsiteY123" fmla="*/ 1070238 h 3193741"/>
              <a:gd name="connsiteX124" fmla="*/ 290358 w 5470628"/>
              <a:gd name="connsiteY124" fmla="*/ 1059884 h 3193741"/>
              <a:gd name="connsiteX125" fmla="*/ 235140 w 5470628"/>
              <a:gd name="connsiteY125" fmla="*/ 1029322 h 3193741"/>
              <a:gd name="connsiteX126" fmla="*/ 300494 w 5470628"/>
              <a:gd name="connsiteY126" fmla="*/ 1032083 h 3193741"/>
              <a:gd name="connsiteX127" fmla="*/ 239661 w 5470628"/>
              <a:gd name="connsiteY127" fmla="*/ 997457 h 3193741"/>
              <a:gd name="connsiteX128" fmla="*/ 204788 w 5470628"/>
              <a:gd name="connsiteY128" fmla="*/ 959211 h 3193741"/>
              <a:gd name="connsiteX129" fmla="*/ 207583 w 5470628"/>
              <a:gd name="connsiteY129" fmla="*/ 947009 h 3193741"/>
              <a:gd name="connsiteX130" fmla="*/ 223061 w 5470628"/>
              <a:gd name="connsiteY130" fmla="*/ 947033 h 3193741"/>
              <a:gd name="connsiteX131" fmla="*/ 280015 w 5470628"/>
              <a:gd name="connsiteY131" fmla="*/ 972164 h 3193741"/>
              <a:gd name="connsiteX132" fmla="*/ 353948 w 5470628"/>
              <a:gd name="connsiteY132" fmla="*/ 1006865 h 3193741"/>
              <a:gd name="connsiteX133" fmla="*/ 240466 w 5470628"/>
              <a:gd name="connsiteY133" fmla="*/ 939943 h 3193741"/>
              <a:gd name="connsiteX134" fmla="*/ 158812 w 5470628"/>
              <a:gd name="connsiteY134" fmla="*/ 891467 h 3193741"/>
              <a:gd name="connsiteX135" fmla="*/ 139551 w 5470628"/>
              <a:gd name="connsiteY135" fmla="*/ 855364 h 3193741"/>
              <a:gd name="connsiteX136" fmla="*/ 145731 w 5470628"/>
              <a:gd name="connsiteY136" fmla="*/ 844888 h 3193741"/>
              <a:gd name="connsiteX137" fmla="*/ 158154 w 5470628"/>
              <a:gd name="connsiteY137" fmla="*/ 848366 h 3193741"/>
              <a:gd name="connsiteX138" fmla="*/ 169370 w 5470628"/>
              <a:gd name="connsiteY138" fmla="*/ 856260 h 3193741"/>
              <a:gd name="connsiteX139" fmla="*/ 288295 w 5470628"/>
              <a:gd name="connsiteY139" fmla="*/ 915169 h 3193741"/>
              <a:gd name="connsiteX140" fmla="*/ 462694 w 5470628"/>
              <a:gd name="connsiteY140" fmla="*/ 994643 h 3193741"/>
              <a:gd name="connsiteX141" fmla="*/ 531910 w 5470628"/>
              <a:gd name="connsiteY141" fmla="*/ 1006664 h 3193741"/>
              <a:gd name="connsiteX142" fmla="*/ 333940 w 5470628"/>
              <a:gd name="connsiteY142" fmla="*/ 893507 h 3193741"/>
              <a:gd name="connsiteX143" fmla="*/ 181443 w 5470628"/>
              <a:gd name="connsiteY143" fmla="*/ 746608 h 3193741"/>
              <a:gd name="connsiteX144" fmla="*/ 162678 w 5470628"/>
              <a:gd name="connsiteY144" fmla="*/ 737018 h 3193741"/>
              <a:gd name="connsiteX145" fmla="*/ 156307 w 5470628"/>
              <a:gd name="connsiteY145" fmla="*/ 730435 h 3193741"/>
              <a:gd name="connsiteX146" fmla="*/ 117227 w 5470628"/>
              <a:gd name="connsiteY146" fmla="*/ 677515 h 3193741"/>
              <a:gd name="connsiteX147" fmla="*/ 113655 w 5470628"/>
              <a:gd name="connsiteY147" fmla="*/ 663474 h 3193741"/>
              <a:gd name="connsiteX148" fmla="*/ 115226 w 5470628"/>
              <a:gd name="connsiteY148" fmla="*/ 636712 h 3193741"/>
              <a:gd name="connsiteX149" fmla="*/ 105067 w 5470628"/>
              <a:gd name="connsiteY149" fmla="*/ 622046 h 3193741"/>
              <a:gd name="connsiteX150" fmla="*/ 104113 w 5470628"/>
              <a:gd name="connsiteY150" fmla="*/ 611722 h 3193741"/>
              <a:gd name="connsiteX151" fmla="*/ 118895 w 5470628"/>
              <a:gd name="connsiteY151" fmla="*/ 610169 h 3193741"/>
              <a:gd name="connsiteX152" fmla="*/ 163095 w 5470628"/>
              <a:gd name="connsiteY152" fmla="*/ 640642 h 3193741"/>
              <a:gd name="connsiteX153" fmla="*/ 185766 w 5470628"/>
              <a:gd name="connsiteY153" fmla="*/ 641454 h 3193741"/>
              <a:gd name="connsiteX154" fmla="*/ 212892 w 5470628"/>
              <a:gd name="connsiteY154" fmla="*/ 637457 h 3193741"/>
              <a:gd name="connsiteX155" fmla="*/ 223932 w 5470628"/>
              <a:gd name="connsiteY155" fmla="*/ 647271 h 3193741"/>
              <a:gd name="connsiteX156" fmla="*/ 287167 w 5470628"/>
              <a:gd name="connsiteY156" fmla="*/ 691571 h 3193741"/>
              <a:gd name="connsiteX157" fmla="*/ 330380 w 5470628"/>
              <a:gd name="connsiteY157" fmla="*/ 692506 h 3193741"/>
              <a:gd name="connsiteX158" fmla="*/ 296172 w 5470628"/>
              <a:gd name="connsiteY158" fmla="*/ 688108 h 3193741"/>
              <a:gd name="connsiteX159" fmla="*/ 286974 w 5470628"/>
              <a:gd name="connsiteY159" fmla="*/ 674512 h 3193741"/>
              <a:gd name="connsiteX160" fmla="*/ 286166 w 5470628"/>
              <a:gd name="connsiteY160" fmla="*/ 661798 h 3193741"/>
              <a:gd name="connsiteX161" fmla="*/ 236268 w 5470628"/>
              <a:gd name="connsiteY161" fmla="*/ 635338 h 3193741"/>
              <a:gd name="connsiteX162" fmla="*/ 231734 w 5470628"/>
              <a:gd name="connsiteY162" fmla="*/ 634225 h 3193741"/>
              <a:gd name="connsiteX163" fmla="*/ 221253 w 5470628"/>
              <a:gd name="connsiteY163" fmla="*/ 623870 h 3193741"/>
              <a:gd name="connsiteX164" fmla="*/ 237564 w 5470628"/>
              <a:gd name="connsiteY164" fmla="*/ 613590 h 3193741"/>
              <a:gd name="connsiteX165" fmla="*/ 282259 w 5470628"/>
              <a:gd name="connsiteY165" fmla="*/ 619091 h 3193741"/>
              <a:gd name="connsiteX166" fmla="*/ 370630 w 5470628"/>
              <a:gd name="connsiteY166" fmla="*/ 665566 h 3193741"/>
              <a:gd name="connsiteX167" fmla="*/ 498017 w 5470628"/>
              <a:gd name="connsiteY167" fmla="*/ 740532 h 3193741"/>
              <a:gd name="connsiteX168" fmla="*/ 918036 w 5470628"/>
              <a:gd name="connsiteY168" fmla="*/ 924307 h 3193741"/>
              <a:gd name="connsiteX169" fmla="*/ 1079304 w 5470628"/>
              <a:gd name="connsiteY169" fmla="*/ 984494 h 3193741"/>
              <a:gd name="connsiteX170" fmla="*/ 1079935 w 5470628"/>
              <a:gd name="connsiteY170" fmla="*/ 980383 h 3193741"/>
              <a:gd name="connsiteX171" fmla="*/ 1079695 w 5470628"/>
              <a:gd name="connsiteY171" fmla="*/ 976616 h 3193741"/>
              <a:gd name="connsiteX172" fmla="*/ 966178 w 5470628"/>
              <a:gd name="connsiteY172" fmla="*/ 937219 h 3193741"/>
              <a:gd name="connsiteX173" fmla="*/ 720106 w 5470628"/>
              <a:gd name="connsiteY173" fmla="*/ 807112 h 3193741"/>
              <a:gd name="connsiteX174" fmla="*/ 698823 w 5470628"/>
              <a:gd name="connsiteY174" fmla="*/ 804708 h 3193741"/>
              <a:gd name="connsiteX175" fmla="*/ 664513 w 5470628"/>
              <a:gd name="connsiteY175" fmla="*/ 784663 h 3193741"/>
              <a:gd name="connsiteX176" fmla="*/ 660380 w 5470628"/>
              <a:gd name="connsiteY176" fmla="*/ 771165 h 3193741"/>
              <a:gd name="connsiteX177" fmla="*/ 584959 w 5470628"/>
              <a:gd name="connsiteY177" fmla="*/ 722409 h 3193741"/>
              <a:gd name="connsiteX178" fmla="*/ 435649 w 5470628"/>
              <a:gd name="connsiteY178" fmla="*/ 639659 h 3193741"/>
              <a:gd name="connsiteX179" fmla="*/ 404944 w 5470628"/>
              <a:gd name="connsiteY179" fmla="*/ 606128 h 3193741"/>
              <a:gd name="connsiteX180" fmla="*/ 408476 w 5470628"/>
              <a:gd name="connsiteY180" fmla="*/ 591466 h 3193741"/>
              <a:gd name="connsiteX181" fmla="*/ 425225 w 5470628"/>
              <a:gd name="connsiteY181" fmla="*/ 592759 h 3193741"/>
              <a:gd name="connsiteX182" fmla="*/ 487115 w 5470628"/>
              <a:gd name="connsiteY182" fmla="*/ 620614 h 3193741"/>
              <a:gd name="connsiteX183" fmla="*/ 550277 w 5470628"/>
              <a:gd name="connsiteY183" fmla="*/ 649738 h 3193741"/>
              <a:gd name="connsiteX184" fmla="*/ 544421 w 5470628"/>
              <a:gd name="connsiteY184" fmla="*/ 641907 h 3193741"/>
              <a:gd name="connsiteX185" fmla="*/ 431905 w 5470628"/>
              <a:gd name="connsiteY185" fmla="*/ 580799 h 3193741"/>
              <a:gd name="connsiteX186" fmla="*/ 351177 w 5470628"/>
              <a:gd name="connsiteY186" fmla="*/ 528177 h 3193741"/>
              <a:gd name="connsiteX187" fmla="*/ 339749 w 5470628"/>
              <a:gd name="connsiteY187" fmla="*/ 498244 h 3193741"/>
              <a:gd name="connsiteX188" fmla="*/ 346313 w 5470628"/>
              <a:gd name="connsiteY188" fmla="*/ 489145 h 3193741"/>
              <a:gd name="connsiteX189" fmla="*/ 356579 w 5470628"/>
              <a:gd name="connsiteY189" fmla="*/ 491460 h 3193741"/>
              <a:gd name="connsiteX190" fmla="*/ 371505 w 5470628"/>
              <a:gd name="connsiteY190" fmla="*/ 501516 h 3193741"/>
              <a:gd name="connsiteX191" fmla="*/ 476275 w 5470628"/>
              <a:gd name="connsiteY191" fmla="*/ 553122 h 3193741"/>
              <a:gd name="connsiteX192" fmla="*/ 649952 w 5470628"/>
              <a:gd name="connsiteY192" fmla="*/ 635294 h 3193741"/>
              <a:gd name="connsiteX193" fmla="*/ 727161 w 5470628"/>
              <a:gd name="connsiteY193" fmla="*/ 651328 h 3193741"/>
              <a:gd name="connsiteX194" fmla="*/ 722417 w 5470628"/>
              <a:gd name="connsiteY194" fmla="*/ 646921 h 3193741"/>
              <a:gd name="connsiteX195" fmla="*/ 546079 w 5470628"/>
              <a:gd name="connsiteY195" fmla="*/ 546328 h 3193741"/>
              <a:gd name="connsiteX196" fmla="*/ 378182 w 5470628"/>
              <a:gd name="connsiteY196" fmla="*/ 386585 h 3193741"/>
              <a:gd name="connsiteX197" fmla="*/ 370158 w 5470628"/>
              <a:gd name="connsiteY197" fmla="*/ 382100 h 3193741"/>
              <a:gd name="connsiteX198" fmla="*/ 357861 w 5470628"/>
              <a:gd name="connsiteY198" fmla="*/ 371252 h 3193741"/>
              <a:gd name="connsiteX199" fmla="*/ 331313 w 5470628"/>
              <a:gd name="connsiteY199" fmla="*/ 328203 h 3193741"/>
              <a:gd name="connsiteX200" fmla="*/ 319354 w 5470628"/>
              <a:gd name="connsiteY200" fmla="*/ 299282 h 3193741"/>
              <a:gd name="connsiteX201" fmla="*/ 319682 w 5470628"/>
              <a:gd name="connsiteY201" fmla="*/ 285719 h 3193741"/>
              <a:gd name="connsiteX202" fmla="*/ 306391 w 5470628"/>
              <a:gd name="connsiteY202" fmla="*/ 268585 h 3193741"/>
              <a:gd name="connsiteX203" fmla="*/ 303294 w 5470628"/>
              <a:gd name="connsiteY203" fmla="*/ 257334 h 3193741"/>
              <a:gd name="connsiteX204" fmla="*/ 319242 w 5470628"/>
              <a:gd name="connsiteY204" fmla="*/ 255403 h 3193741"/>
              <a:gd name="connsiteX205" fmla="*/ 364093 w 5470628"/>
              <a:gd name="connsiteY205" fmla="*/ 286745 h 3193741"/>
              <a:gd name="connsiteX206" fmla="*/ 385301 w 5470628"/>
              <a:gd name="connsiteY206" fmla="*/ 287973 h 3193741"/>
              <a:gd name="connsiteX207" fmla="*/ 417598 w 5470628"/>
              <a:gd name="connsiteY207" fmla="*/ 285722 h 3193741"/>
              <a:gd name="connsiteX208" fmla="*/ 440155 w 5470628"/>
              <a:gd name="connsiteY208" fmla="*/ 308139 h 3193741"/>
              <a:gd name="connsiteX209" fmla="*/ 534406 w 5470628"/>
              <a:gd name="connsiteY209" fmla="*/ 339430 h 3193741"/>
              <a:gd name="connsiteX210" fmla="*/ 495633 w 5470628"/>
              <a:gd name="connsiteY210" fmla="*/ 333450 h 3193741"/>
              <a:gd name="connsiteX211" fmla="*/ 486289 w 5470628"/>
              <a:gd name="connsiteY211" fmla="*/ 322243 h 3193741"/>
              <a:gd name="connsiteX212" fmla="*/ 484000 w 5470628"/>
              <a:gd name="connsiteY212" fmla="*/ 304964 h 3193741"/>
              <a:gd name="connsiteX213" fmla="*/ 436911 w 5470628"/>
              <a:gd name="connsiteY213" fmla="*/ 280536 h 3193741"/>
              <a:gd name="connsiteX214" fmla="*/ 426865 w 5470628"/>
              <a:gd name="connsiteY214" fmla="*/ 277007 h 3193741"/>
              <a:gd name="connsiteX215" fmla="*/ 420654 w 5470628"/>
              <a:gd name="connsiteY215" fmla="*/ 268269 h 3193741"/>
              <a:gd name="connsiteX216" fmla="*/ 432329 w 5470628"/>
              <a:gd name="connsiteY216" fmla="*/ 259975 h 3193741"/>
              <a:gd name="connsiteX217" fmla="*/ 447672 w 5470628"/>
              <a:gd name="connsiteY217" fmla="*/ 257879 h 3193741"/>
              <a:gd name="connsiteX218" fmla="*/ 502242 w 5470628"/>
              <a:gd name="connsiteY218" fmla="*/ 273572 h 3193741"/>
              <a:gd name="connsiteX219" fmla="*/ 659874 w 5470628"/>
              <a:gd name="connsiteY219" fmla="*/ 365516 h 3193741"/>
              <a:gd name="connsiteX220" fmla="*/ 829177 w 5470628"/>
              <a:gd name="connsiteY220" fmla="*/ 444421 h 3193741"/>
              <a:gd name="connsiteX221" fmla="*/ 1231903 w 5470628"/>
              <a:gd name="connsiteY221" fmla="*/ 613682 h 3193741"/>
              <a:gd name="connsiteX222" fmla="*/ 1911736 w 5470628"/>
              <a:gd name="connsiteY222" fmla="*/ 685084 h 3193741"/>
              <a:gd name="connsiteX223" fmla="*/ 2564313 w 5470628"/>
              <a:gd name="connsiteY223" fmla="*/ 632143 h 3193741"/>
              <a:gd name="connsiteX224" fmla="*/ 2657304 w 5470628"/>
              <a:gd name="connsiteY224" fmla="*/ 624913 h 3193741"/>
              <a:gd name="connsiteX225" fmla="*/ 4235818 w 5470628"/>
              <a:gd name="connsiteY225" fmla="*/ 259339 h 3193741"/>
              <a:gd name="connsiteX226" fmla="*/ 4460331 w 5470628"/>
              <a:gd name="connsiteY226" fmla="*/ 176864 h 3193741"/>
              <a:gd name="connsiteX227" fmla="*/ 4499578 w 5470628"/>
              <a:gd name="connsiteY227" fmla="*/ 186791 h 3193741"/>
              <a:gd name="connsiteX228" fmla="*/ 4514640 w 5470628"/>
              <a:gd name="connsiteY228" fmla="*/ 188841 h 3193741"/>
              <a:gd name="connsiteX229" fmla="*/ 4516523 w 5470628"/>
              <a:gd name="connsiteY229" fmla="*/ 189988 h 3193741"/>
              <a:gd name="connsiteX230" fmla="*/ 4518126 w 5470628"/>
              <a:gd name="connsiteY230" fmla="*/ 189316 h 3193741"/>
              <a:gd name="connsiteX231" fmla="*/ 4514640 w 5470628"/>
              <a:gd name="connsiteY231" fmla="*/ 188841 h 3193741"/>
              <a:gd name="connsiteX232" fmla="*/ 4511569 w 5470628"/>
              <a:gd name="connsiteY232" fmla="*/ 186970 h 3193741"/>
              <a:gd name="connsiteX233" fmla="*/ 4510888 w 5470628"/>
              <a:gd name="connsiteY233" fmla="*/ 180943 h 3193741"/>
              <a:gd name="connsiteX234" fmla="*/ 4531865 w 5470628"/>
              <a:gd name="connsiteY234" fmla="*/ 155151 h 3193741"/>
              <a:gd name="connsiteX235" fmla="*/ 4573441 w 5470628"/>
              <a:gd name="connsiteY235" fmla="*/ 139676 h 3193741"/>
              <a:gd name="connsiteX236" fmla="*/ 4594964 w 5470628"/>
              <a:gd name="connsiteY236" fmla="*/ 145847 h 3193741"/>
              <a:gd name="connsiteX237" fmla="*/ 4623059 w 5470628"/>
              <a:gd name="connsiteY237" fmla="*/ 152410 h 3193741"/>
              <a:gd name="connsiteX238" fmla="*/ 4748356 w 5470628"/>
              <a:gd name="connsiteY238" fmla="*/ 68192 h 3193741"/>
              <a:gd name="connsiteX239" fmla="*/ 4833812 w 5470628"/>
              <a:gd name="connsiteY239" fmla="*/ 8017 h 3193741"/>
              <a:gd name="connsiteX240" fmla="*/ 4850908 w 5470628"/>
              <a:gd name="connsiteY240" fmla="*/ 727 h 319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</a:cxnLst>
            <a:rect l="l" t="t" r="r" b="b"/>
            <a:pathLst>
              <a:path w="5470628" h="3193741">
                <a:moveTo>
                  <a:pt x="5462602" y="1413608"/>
                </a:moveTo>
                <a:lnTo>
                  <a:pt x="5465724" y="1421881"/>
                </a:lnTo>
                <a:cubicBezTo>
                  <a:pt x="5472118" y="1444281"/>
                  <a:pt x="5472640" y="1461744"/>
                  <a:pt x="5465025" y="1466556"/>
                </a:cubicBezTo>
                <a:lnTo>
                  <a:pt x="5463208" y="1466226"/>
                </a:lnTo>
                <a:lnTo>
                  <a:pt x="5463242" y="1451866"/>
                </a:lnTo>
                <a:cubicBezTo>
                  <a:pt x="5463190" y="1441487"/>
                  <a:pt x="5463068" y="1431722"/>
                  <a:pt x="5462894" y="1423194"/>
                </a:cubicBezTo>
                <a:close/>
                <a:moveTo>
                  <a:pt x="5461417" y="1391849"/>
                </a:moveTo>
                <a:cubicBezTo>
                  <a:pt x="5461710" y="1392940"/>
                  <a:pt x="5461992" y="1396513"/>
                  <a:pt x="5462246" y="1401944"/>
                </a:cubicBezTo>
                <a:lnTo>
                  <a:pt x="5462602" y="1413608"/>
                </a:lnTo>
                <a:lnTo>
                  <a:pt x="5459078" y="1404268"/>
                </a:lnTo>
                <a:lnTo>
                  <a:pt x="5460137" y="1393780"/>
                </a:lnTo>
                <a:cubicBezTo>
                  <a:pt x="5460561" y="1391114"/>
                  <a:pt x="5460982" y="1390270"/>
                  <a:pt x="5461417" y="1391849"/>
                </a:cubicBezTo>
                <a:close/>
                <a:moveTo>
                  <a:pt x="614271" y="1052206"/>
                </a:moveTo>
                <a:cubicBezTo>
                  <a:pt x="613444" y="1053256"/>
                  <a:pt x="612323" y="1054339"/>
                  <a:pt x="611497" y="1055389"/>
                </a:cubicBezTo>
                <a:cubicBezTo>
                  <a:pt x="617673" y="1058912"/>
                  <a:pt x="624115" y="1061928"/>
                  <a:pt x="630277" y="1065215"/>
                </a:cubicBezTo>
                <a:cubicBezTo>
                  <a:pt x="637469" y="1066004"/>
                  <a:pt x="644958" y="1066759"/>
                  <a:pt x="651856" y="1067584"/>
                </a:cubicBezTo>
                <a:cubicBezTo>
                  <a:pt x="639327" y="1062458"/>
                  <a:pt x="626799" y="1057332"/>
                  <a:pt x="614271" y="1052206"/>
                </a:cubicBezTo>
                <a:close/>
                <a:moveTo>
                  <a:pt x="810628" y="695550"/>
                </a:moveTo>
                <a:cubicBezTo>
                  <a:pt x="873537" y="739416"/>
                  <a:pt x="951215" y="767494"/>
                  <a:pt x="1033084" y="791270"/>
                </a:cubicBezTo>
                <a:cubicBezTo>
                  <a:pt x="1034205" y="790184"/>
                  <a:pt x="1035031" y="789136"/>
                  <a:pt x="1036153" y="788050"/>
                </a:cubicBezTo>
                <a:cubicBezTo>
                  <a:pt x="960983" y="757296"/>
                  <a:pt x="885798" y="726306"/>
                  <a:pt x="810628" y="695550"/>
                </a:cubicBezTo>
                <a:close/>
                <a:moveTo>
                  <a:pt x="4850908" y="727"/>
                </a:moveTo>
                <a:cubicBezTo>
                  <a:pt x="4858191" y="2929"/>
                  <a:pt x="4860543" y="7152"/>
                  <a:pt x="4858584" y="13795"/>
                </a:cubicBezTo>
                <a:cubicBezTo>
                  <a:pt x="4855845" y="22194"/>
                  <a:pt x="4850092" y="30008"/>
                  <a:pt x="4843408" y="37224"/>
                </a:cubicBezTo>
                <a:cubicBezTo>
                  <a:pt x="4812232" y="71132"/>
                  <a:pt x="4827067" y="79774"/>
                  <a:pt x="4871062" y="78954"/>
                </a:cubicBezTo>
                <a:cubicBezTo>
                  <a:pt x="4910302" y="78234"/>
                  <a:pt x="4949507" y="72299"/>
                  <a:pt x="4989038" y="66799"/>
                </a:cubicBezTo>
                <a:cubicBezTo>
                  <a:pt x="5008500" y="63967"/>
                  <a:pt x="5009491" y="65509"/>
                  <a:pt x="5002636" y="79388"/>
                </a:cubicBezTo>
                <a:cubicBezTo>
                  <a:pt x="4991594" y="102315"/>
                  <a:pt x="4990844" y="123285"/>
                  <a:pt x="5008332" y="140859"/>
                </a:cubicBezTo>
                <a:cubicBezTo>
                  <a:pt x="5012456" y="144868"/>
                  <a:pt x="5015428" y="149491"/>
                  <a:pt x="5014326" y="155555"/>
                </a:cubicBezTo>
                <a:cubicBezTo>
                  <a:pt x="5009356" y="180357"/>
                  <a:pt x="5019874" y="200674"/>
                  <a:pt x="5030704" y="221190"/>
                </a:cubicBezTo>
                <a:cubicBezTo>
                  <a:pt x="5048958" y="255517"/>
                  <a:pt x="5072099" y="287116"/>
                  <a:pt x="5097262" y="317759"/>
                </a:cubicBezTo>
                <a:cubicBezTo>
                  <a:pt x="5115004" y="339336"/>
                  <a:pt x="5126222" y="365974"/>
                  <a:pt x="5165084" y="373367"/>
                </a:cubicBezTo>
                <a:cubicBezTo>
                  <a:pt x="5174420" y="375083"/>
                  <a:pt x="5177498" y="381353"/>
                  <a:pt x="5174137" y="389353"/>
                </a:cubicBezTo>
                <a:cubicBezTo>
                  <a:pt x="5163026" y="415847"/>
                  <a:pt x="5172067" y="436343"/>
                  <a:pt x="5192507" y="453561"/>
                </a:cubicBezTo>
                <a:cubicBezTo>
                  <a:pt x="5199734" y="459565"/>
                  <a:pt x="5197020" y="463690"/>
                  <a:pt x="5187160" y="467732"/>
                </a:cubicBezTo>
                <a:cubicBezTo>
                  <a:pt x="5175836" y="472188"/>
                  <a:pt x="5167025" y="478711"/>
                  <a:pt x="5160106" y="486904"/>
                </a:cubicBezTo>
                <a:cubicBezTo>
                  <a:pt x="5148744" y="500143"/>
                  <a:pt x="5143396" y="514315"/>
                  <a:pt x="5138948" y="528614"/>
                </a:cubicBezTo>
                <a:cubicBezTo>
                  <a:pt x="5132042" y="551041"/>
                  <a:pt x="5123894" y="572670"/>
                  <a:pt x="5097016" y="589923"/>
                </a:cubicBezTo>
                <a:cubicBezTo>
                  <a:pt x="5089016" y="595163"/>
                  <a:pt x="5082598" y="601872"/>
                  <a:pt x="5075869" y="608381"/>
                </a:cubicBezTo>
                <a:cubicBezTo>
                  <a:pt x="5078016" y="614052"/>
                  <a:pt x="5083322" y="617918"/>
                  <a:pt x="5093172" y="618385"/>
                </a:cubicBezTo>
                <a:cubicBezTo>
                  <a:pt x="5155867" y="621469"/>
                  <a:pt x="5153088" y="652648"/>
                  <a:pt x="5153518" y="687474"/>
                </a:cubicBezTo>
                <a:cubicBezTo>
                  <a:pt x="5154177" y="730575"/>
                  <a:pt x="5118812" y="754787"/>
                  <a:pt x="5074984" y="776941"/>
                </a:cubicBezTo>
                <a:cubicBezTo>
                  <a:pt x="5059986" y="784451"/>
                  <a:pt x="5038116" y="786863"/>
                  <a:pt x="5033348" y="805473"/>
                </a:cubicBezTo>
                <a:cubicBezTo>
                  <a:pt x="5059529" y="819384"/>
                  <a:pt x="5089376" y="802009"/>
                  <a:pt x="5116847" y="803426"/>
                </a:cubicBezTo>
                <a:cubicBezTo>
                  <a:pt x="5139548" y="804709"/>
                  <a:pt x="5176330" y="798120"/>
                  <a:pt x="5147902" y="833118"/>
                </a:cubicBezTo>
                <a:cubicBezTo>
                  <a:pt x="5139626" y="843373"/>
                  <a:pt x="5150382" y="848714"/>
                  <a:pt x="5161665" y="848297"/>
                </a:cubicBezTo>
                <a:cubicBezTo>
                  <a:pt x="5253064" y="844106"/>
                  <a:pt x="5215170" y="912756"/>
                  <a:pt x="5246520" y="942412"/>
                </a:cubicBezTo>
                <a:cubicBezTo>
                  <a:pt x="5255359" y="950358"/>
                  <a:pt x="5247812" y="967405"/>
                  <a:pt x="5235368" y="972946"/>
                </a:cubicBezTo>
                <a:cubicBezTo>
                  <a:pt x="5156387" y="1008610"/>
                  <a:pt x="5149354" y="1071149"/>
                  <a:pt x="5113739" y="1128845"/>
                </a:cubicBezTo>
                <a:cubicBezTo>
                  <a:pt x="5157305" y="1144685"/>
                  <a:pt x="5208388" y="1143005"/>
                  <a:pt x="5255034" y="1151117"/>
                </a:cubicBezTo>
                <a:cubicBezTo>
                  <a:pt x="5303482" y="1159484"/>
                  <a:pt x="5304156" y="1170079"/>
                  <a:pt x="5267513" y="1216275"/>
                </a:cubicBezTo>
                <a:cubicBezTo>
                  <a:pt x="5370269" y="1212844"/>
                  <a:pt x="5370269" y="1212844"/>
                  <a:pt x="5343113" y="1281854"/>
                </a:cubicBezTo>
                <a:cubicBezTo>
                  <a:pt x="5386272" y="1279593"/>
                  <a:pt x="5428618" y="1334726"/>
                  <a:pt x="5452014" y="1385543"/>
                </a:cubicBezTo>
                <a:lnTo>
                  <a:pt x="5459078" y="1404268"/>
                </a:lnTo>
                <a:lnTo>
                  <a:pt x="5458838" y="1406644"/>
                </a:lnTo>
                <a:cubicBezTo>
                  <a:pt x="5457942" y="1418063"/>
                  <a:pt x="5456960" y="1434367"/>
                  <a:pt x="5455752" y="1450751"/>
                </a:cubicBezTo>
                <a:lnTo>
                  <a:pt x="5454594" y="1464662"/>
                </a:lnTo>
                <a:lnTo>
                  <a:pt x="5447215" y="1463321"/>
                </a:lnTo>
                <a:cubicBezTo>
                  <a:pt x="5441256" y="1459714"/>
                  <a:pt x="5437002" y="1458345"/>
                  <a:pt x="5433934" y="1458428"/>
                </a:cubicBezTo>
                <a:cubicBezTo>
                  <a:pt x="5424728" y="1458676"/>
                  <a:pt x="5426188" y="1471978"/>
                  <a:pt x="5424276" y="1477014"/>
                </a:cubicBezTo>
                <a:cubicBezTo>
                  <a:pt x="5417851" y="1492977"/>
                  <a:pt x="5433852" y="1501241"/>
                  <a:pt x="5444628" y="1511562"/>
                </a:cubicBezTo>
                <a:cubicBezTo>
                  <a:pt x="5448663" y="1515344"/>
                  <a:pt x="5451544" y="1497678"/>
                  <a:pt x="5453752" y="1474786"/>
                </a:cubicBezTo>
                <a:lnTo>
                  <a:pt x="5454594" y="1464662"/>
                </a:lnTo>
                <a:lnTo>
                  <a:pt x="5463208" y="1466226"/>
                </a:lnTo>
                <a:lnTo>
                  <a:pt x="5463164" y="1484226"/>
                </a:lnTo>
                <a:cubicBezTo>
                  <a:pt x="5462722" y="1528173"/>
                  <a:pt x="5460824" y="1571999"/>
                  <a:pt x="5456160" y="1575885"/>
                </a:cubicBezTo>
                <a:cubicBezTo>
                  <a:pt x="5406708" y="1617226"/>
                  <a:pt x="5442751" y="1692579"/>
                  <a:pt x="5345636" y="1714543"/>
                </a:cubicBezTo>
                <a:cubicBezTo>
                  <a:pt x="5301930" y="1724583"/>
                  <a:pt x="5282493" y="1755882"/>
                  <a:pt x="5251319" y="1775792"/>
                </a:cubicBezTo>
                <a:cubicBezTo>
                  <a:pt x="5142610" y="1844714"/>
                  <a:pt x="5072132" y="1925140"/>
                  <a:pt x="5043512" y="2027305"/>
                </a:cubicBezTo>
                <a:cubicBezTo>
                  <a:pt x="5035488" y="2055562"/>
                  <a:pt x="5000258" y="2081893"/>
                  <a:pt x="4978144" y="2108535"/>
                </a:cubicBezTo>
                <a:cubicBezTo>
                  <a:pt x="4990785" y="2124798"/>
                  <a:pt x="5050411" y="2079615"/>
                  <a:pt x="5031476" y="2128173"/>
                </a:cubicBezTo>
                <a:cubicBezTo>
                  <a:pt x="5017138" y="2164787"/>
                  <a:pt x="4975973" y="2191363"/>
                  <a:pt x="4937389" y="2216441"/>
                </a:cubicBezTo>
                <a:cubicBezTo>
                  <a:pt x="4893079" y="2245058"/>
                  <a:pt x="4843760" y="2269776"/>
                  <a:pt x="4826122" y="2315331"/>
                </a:cubicBezTo>
                <a:cubicBezTo>
                  <a:pt x="4822276" y="2325050"/>
                  <a:pt x="3896510" y="3112888"/>
                  <a:pt x="2544647" y="3190975"/>
                </a:cubicBezTo>
                <a:cubicBezTo>
                  <a:pt x="2323734" y="3203734"/>
                  <a:pt x="1445947" y="3169121"/>
                  <a:pt x="1328257" y="3153006"/>
                </a:cubicBezTo>
                <a:cubicBezTo>
                  <a:pt x="1207258" y="3136344"/>
                  <a:pt x="1101756" y="3091943"/>
                  <a:pt x="977943" y="3082502"/>
                </a:cubicBezTo>
                <a:cubicBezTo>
                  <a:pt x="912454" y="3077622"/>
                  <a:pt x="848655" y="3061861"/>
                  <a:pt x="854473" y="2994250"/>
                </a:cubicBezTo>
                <a:cubicBezTo>
                  <a:pt x="856228" y="2975057"/>
                  <a:pt x="838125" y="2961827"/>
                  <a:pt x="811593" y="2970498"/>
                </a:cubicBezTo>
                <a:cubicBezTo>
                  <a:pt x="761454" y="2987010"/>
                  <a:pt x="736680" y="2962489"/>
                  <a:pt x="707024" y="2945439"/>
                </a:cubicBezTo>
                <a:cubicBezTo>
                  <a:pt x="654509" y="2915262"/>
                  <a:pt x="603913" y="2882480"/>
                  <a:pt x="523487" y="2886053"/>
                </a:cubicBezTo>
                <a:cubicBezTo>
                  <a:pt x="537017" y="2855468"/>
                  <a:pt x="563587" y="2856758"/>
                  <a:pt x="587884" y="2859746"/>
                </a:cubicBezTo>
                <a:cubicBezTo>
                  <a:pt x="652090" y="2867866"/>
                  <a:pt x="715235" y="2878012"/>
                  <a:pt x="779426" y="2885897"/>
                </a:cubicBezTo>
                <a:cubicBezTo>
                  <a:pt x="821123" y="2891048"/>
                  <a:pt x="863074" y="2900202"/>
                  <a:pt x="917288" y="2882248"/>
                </a:cubicBezTo>
                <a:cubicBezTo>
                  <a:pt x="866364" y="2830288"/>
                  <a:pt x="785092" y="2829930"/>
                  <a:pt x="718684" y="2819941"/>
                </a:cubicBezTo>
                <a:cubicBezTo>
                  <a:pt x="635747" y="2807447"/>
                  <a:pt x="584925" y="2771133"/>
                  <a:pt x="524650" y="2731220"/>
                </a:cubicBezTo>
                <a:cubicBezTo>
                  <a:pt x="584180" y="2712621"/>
                  <a:pt x="623299" y="2742760"/>
                  <a:pt x="670138" y="2735189"/>
                </a:cubicBezTo>
                <a:cubicBezTo>
                  <a:pt x="672406" y="2728745"/>
                  <a:pt x="675988" y="2719532"/>
                  <a:pt x="675382" y="2719369"/>
                </a:cubicBezTo>
                <a:cubicBezTo>
                  <a:pt x="596666" y="2703042"/>
                  <a:pt x="557844" y="2658869"/>
                  <a:pt x="542021" y="2601946"/>
                </a:cubicBezTo>
                <a:cubicBezTo>
                  <a:pt x="533902" y="2572560"/>
                  <a:pt x="505246" y="2566541"/>
                  <a:pt x="476895" y="2555976"/>
                </a:cubicBezTo>
                <a:cubicBezTo>
                  <a:pt x="377189" y="2518466"/>
                  <a:pt x="272496" y="2486779"/>
                  <a:pt x="188751" y="2428830"/>
                </a:cubicBezTo>
                <a:cubicBezTo>
                  <a:pt x="280875" y="2426687"/>
                  <a:pt x="357216" y="2461808"/>
                  <a:pt x="456762" y="2468731"/>
                </a:cubicBezTo>
                <a:cubicBezTo>
                  <a:pt x="373794" y="2404281"/>
                  <a:pt x="269816" y="2379152"/>
                  <a:pt x="174514" y="2345378"/>
                </a:cubicBezTo>
                <a:cubicBezTo>
                  <a:pt x="130977" y="2330009"/>
                  <a:pt x="90329" y="2308598"/>
                  <a:pt x="38827" y="2303685"/>
                </a:cubicBezTo>
                <a:cubicBezTo>
                  <a:pt x="20556" y="2301864"/>
                  <a:pt x="-10092" y="2297272"/>
                  <a:pt x="3281" y="2273587"/>
                </a:cubicBezTo>
                <a:cubicBezTo>
                  <a:pt x="14533" y="2253956"/>
                  <a:pt x="39095" y="2256437"/>
                  <a:pt x="61590" y="2259170"/>
                </a:cubicBezTo>
                <a:cubicBezTo>
                  <a:pt x="115591" y="2265916"/>
                  <a:pt x="170539" y="2259497"/>
                  <a:pt x="242291" y="2250569"/>
                </a:cubicBezTo>
                <a:cubicBezTo>
                  <a:pt x="178223" y="2197829"/>
                  <a:pt x="68904" y="2229102"/>
                  <a:pt x="13205" y="2172263"/>
                </a:cubicBezTo>
                <a:cubicBezTo>
                  <a:pt x="77196" y="2153598"/>
                  <a:pt x="128251" y="2170191"/>
                  <a:pt x="180810" y="2168333"/>
                </a:cubicBezTo>
                <a:cubicBezTo>
                  <a:pt x="228319" y="2166612"/>
                  <a:pt x="239444" y="2154350"/>
                  <a:pt x="226020" y="2121100"/>
                </a:cubicBezTo>
                <a:cubicBezTo>
                  <a:pt x="205165" y="2069293"/>
                  <a:pt x="229388" y="2038364"/>
                  <a:pt x="299145" y="2044862"/>
                </a:cubicBezTo>
                <a:cubicBezTo>
                  <a:pt x="363822" y="2051027"/>
                  <a:pt x="369032" y="2029991"/>
                  <a:pt x="350236" y="2001187"/>
                </a:cubicBezTo>
                <a:cubicBezTo>
                  <a:pt x="322862" y="1959187"/>
                  <a:pt x="348423" y="1921214"/>
                  <a:pt x="365223" y="1881218"/>
                </a:cubicBezTo>
                <a:cubicBezTo>
                  <a:pt x="390527" y="1820499"/>
                  <a:pt x="376326" y="1793748"/>
                  <a:pt x="310707" y="1758752"/>
                </a:cubicBezTo>
                <a:cubicBezTo>
                  <a:pt x="273754" y="1739265"/>
                  <a:pt x="234367" y="1723631"/>
                  <a:pt x="181659" y="1709137"/>
                </a:cubicBezTo>
                <a:cubicBezTo>
                  <a:pt x="299387" y="1683727"/>
                  <a:pt x="172918" y="1660608"/>
                  <a:pt x="213063" y="1632021"/>
                </a:cubicBezTo>
                <a:cubicBezTo>
                  <a:pt x="296030" y="1612244"/>
                  <a:pt x="369047" y="1679323"/>
                  <a:pt x="481390" y="1644125"/>
                </a:cubicBezTo>
                <a:cubicBezTo>
                  <a:pt x="336659" y="1595935"/>
                  <a:pt x="176348" y="1532074"/>
                  <a:pt x="68930" y="1457537"/>
                </a:cubicBezTo>
                <a:cubicBezTo>
                  <a:pt x="91299" y="1434897"/>
                  <a:pt x="115799" y="1450436"/>
                  <a:pt x="135138" y="1440976"/>
                </a:cubicBezTo>
                <a:cubicBezTo>
                  <a:pt x="133952" y="1436374"/>
                  <a:pt x="135290" y="1429332"/>
                  <a:pt x="131611" y="1427642"/>
                </a:cubicBezTo>
                <a:cubicBezTo>
                  <a:pt x="52402" y="1389548"/>
                  <a:pt x="51441" y="1388478"/>
                  <a:pt x="130443" y="1343795"/>
                </a:cubicBezTo>
                <a:cubicBezTo>
                  <a:pt x="158017" y="1328118"/>
                  <a:pt x="154966" y="1317573"/>
                  <a:pt x="138930" y="1304094"/>
                </a:cubicBezTo>
                <a:cubicBezTo>
                  <a:pt x="127608" y="1294551"/>
                  <a:pt x="113720" y="1286742"/>
                  <a:pt x="118409" y="1262212"/>
                </a:cubicBezTo>
                <a:cubicBezTo>
                  <a:pt x="164937" y="1287183"/>
                  <a:pt x="383505" y="1312432"/>
                  <a:pt x="421410" y="1304757"/>
                </a:cubicBezTo>
                <a:cubicBezTo>
                  <a:pt x="464009" y="1296037"/>
                  <a:pt x="610877" y="1288926"/>
                  <a:pt x="655702" y="1291801"/>
                </a:cubicBezTo>
                <a:cubicBezTo>
                  <a:pt x="653235" y="1290438"/>
                  <a:pt x="650767" y="1289077"/>
                  <a:pt x="648299" y="1287715"/>
                </a:cubicBezTo>
                <a:cubicBezTo>
                  <a:pt x="603999" y="1260339"/>
                  <a:pt x="559107" y="1233035"/>
                  <a:pt x="531027" y="1193967"/>
                </a:cubicBezTo>
                <a:cubicBezTo>
                  <a:pt x="529741" y="1192462"/>
                  <a:pt x="529061" y="1191120"/>
                  <a:pt x="526433" y="1191913"/>
                </a:cubicBezTo>
                <a:cubicBezTo>
                  <a:pt x="503415" y="1199684"/>
                  <a:pt x="505590" y="1187083"/>
                  <a:pt x="504666" y="1177230"/>
                </a:cubicBezTo>
                <a:cubicBezTo>
                  <a:pt x="503726" y="1167141"/>
                  <a:pt x="499378" y="1159602"/>
                  <a:pt x="482307" y="1162618"/>
                </a:cubicBezTo>
                <a:cubicBezTo>
                  <a:pt x="481421" y="1162726"/>
                  <a:pt x="480226" y="1162633"/>
                  <a:pt x="479029" y="1162540"/>
                </a:cubicBezTo>
                <a:cubicBezTo>
                  <a:pt x="470949" y="1161859"/>
                  <a:pt x="444139" y="1138059"/>
                  <a:pt x="447663" y="1132649"/>
                </a:cubicBezTo>
                <a:cubicBezTo>
                  <a:pt x="455539" y="1120781"/>
                  <a:pt x="446335" y="1116439"/>
                  <a:pt x="438547" y="1110977"/>
                </a:cubicBezTo>
                <a:cubicBezTo>
                  <a:pt x="427656" y="1103517"/>
                  <a:pt x="416795" y="1096529"/>
                  <a:pt x="405343" y="1089612"/>
                </a:cubicBezTo>
                <a:cubicBezTo>
                  <a:pt x="394202" y="1082895"/>
                  <a:pt x="382794" y="1076684"/>
                  <a:pt x="371373" y="1070238"/>
                </a:cubicBezTo>
                <a:cubicBezTo>
                  <a:pt x="344889" y="1065616"/>
                  <a:pt x="318169" y="1061972"/>
                  <a:pt x="290358" y="1059884"/>
                </a:cubicBezTo>
                <a:cubicBezTo>
                  <a:pt x="269709" y="1058114"/>
                  <a:pt x="246624" y="1055453"/>
                  <a:pt x="235140" y="1029322"/>
                </a:cubicBezTo>
                <a:cubicBezTo>
                  <a:pt x="256895" y="1029771"/>
                  <a:pt x="278695" y="1030927"/>
                  <a:pt x="300494" y="1032083"/>
                </a:cubicBezTo>
                <a:cubicBezTo>
                  <a:pt x="279542" y="1020860"/>
                  <a:pt x="259181" y="1009565"/>
                  <a:pt x="239661" y="997457"/>
                </a:cubicBezTo>
                <a:cubicBezTo>
                  <a:pt x="223540" y="987309"/>
                  <a:pt x="210281" y="975391"/>
                  <a:pt x="204788" y="959211"/>
                </a:cubicBezTo>
                <a:cubicBezTo>
                  <a:pt x="203337" y="955117"/>
                  <a:pt x="202166" y="950750"/>
                  <a:pt x="207583" y="947009"/>
                </a:cubicBezTo>
                <a:cubicBezTo>
                  <a:pt x="213561" y="942727"/>
                  <a:pt x="218466" y="944980"/>
                  <a:pt x="223061" y="947033"/>
                </a:cubicBezTo>
                <a:cubicBezTo>
                  <a:pt x="242046" y="955410"/>
                  <a:pt x="261311" y="963516"/>
                  <a:pt x="280015" y="972164"/>
                </a:cubicBezTo>
                <a:cubicBezTo>
                  <a:pt x="304852" y="983629"/>
                  <a:pt x="329408" y="995365"/>
                  <a:pt x="353948" y="1006865"/>
                </a:cubicBezTo>
                <a:cubicBezTo>
                  <a:pt x="319294" y="981405"/>
                  <a:pt x="281290" y="959435"/>
                  <a:pt x="240466" y="939943"/>
                </a:cubicBezTo>
                <a:cubicBezTo>
                  <a:pt x="210990" y="925718"/>
                  <a:pt x="181514" y="911494"/>
                  <a:pt x="158812" y="891467"/>
                </a:cubicBezTo>
                <a:cubicBezTo>
                  <a:pt x="147166" y="881489"/>
                  <a:pt x="141336" y="869384"/>
                  <a:pt x="139551" y="855364"/>
                </a:cubicBezTo>
                <a:cubicBezTo>
                  <a:pt x="139312" y="851597"/>
                  <a:pt x="139634" y="847287"/>
                  <a:pt x="145731" y="844888"/>
                </a:cubicBezTo>
                <a:cubicBezTo>
                  <a:pt x="151843" y="842724"/>
                  <a:pt x="155581" y="845356"/>
                  <a:pt x="158154" y="848366"/>
                </a:cubicBezTo>
                <a:cubicBezTo>
                  <a:pt x="161052" y="851811"/>
                  <a:pt x="164496" y="854479"/>
                  <a:pt x="169370" y="856260"/>
                </a:cubicBezTo>
                <a:cubicBezTo>
                  <a:pt x="212096" y="872913"/>
                  <a:pt x="249775" y="894448"/>
                  <a:pt x="288295" y="915169"/>
                </a:cubicBezTo>
                <a:cubicBezTo>
                  <a:pt x="343452" y="944788"/>
                  <a:pt x="397769" y="975222"/>
                  <a:pt x="462694" y="994643"/>
                </a:cubicBezTo>
                <a:cubicBezTo>
                  <a:pt x="487260" y="1001870"/>
                  <a:pt x="512622" y="1007575"/>
                  <a:pt x="531910" y="1006664"/>
                </a:cubicBezTo>
                <a:cubicBezTo>
                  <a:pt x="460990" y="972547"/>
                  <a:pt x="394087" y="936046"/>
                  <a:pt x="333940" y="893507"/>
                </a:cubicBezTo>
                <a:cubicBezTo>
                  <a:pt x="273173" y="850568"/>
                  <a:pt x="219876" y="803403"/>
                  <a:pt x="181443" y="746608"/>
                </a:cubicBezTo>
                <a:cubicBezTo>
                  <a:pt x="177494" y="740681"/>
                  <a:pt x="175038" y="734810"/>
                  <a:pt x="162678" y="737018"/>
                </a:cubicBezTo>
                <a:cubicBezTo>
                  <a:pt x="157082" y="737933"/>
                  <a:pt x="155070" y="734381"/>
                  <a:pt x="156307" y="730435"/>
                </a:cubicBezTo>
                <a:cubicBezTo>
                  <a:pt x="164051" y="702450"/>
                  <a:pt x="145532" y="687373"/>
                  <a:pt x="117227" y="677515"/>
                </a:cubicBezTo>
                <a:cubicBezTo>
                  <a:pt x="108392" y="674314"/>
                  <a:pt x="107546" y="670384"/>
                  <a:pt x="113655" y="663474"/>
                </a:cubicBezTo>
                <a:cubicBezTo>
                  <a:pt x="121976" y="653926"/>
                  <a:pt x="120506" y="644851"/>
                  <a:pt x="115226" y="636712"/>
                </a:cubicBezTo>
                <a:cubicBezTo>
                  <a:pt x="112224" y="631619"/>
                  <a:pt x="108350" y="626868"/>
                  <a:pt x="105067" y="622046"/>
                </a:cubicBezTo>
                <a:cubicBezTo>
                  <a:pt x="102790" y="619000"/>
                  <a:pt x="99022" y="615897"/>
                  <a:pt x="104113" y="611722"/>
                </a:cubicBezTo>
                <a:cubicBezTo>
                  <a:pt x="108939" y="608053"/>
                  <a:pt x="114081" y="609328"/>
                  <a:pt x="118895" y="610169"/>
                </a:cubicBezTo>
                <a:cubicBezTo>
                  <a:pt x="142040" y="613772"/>
                  <a:pt x="156094" y="624170"/>
                  <a:pt x="163095" y="640642"/>
                </a:cubicBezTo>
                <a:cubicBezTo>
                  <a:pt x="168334" y="652819"/>
                  <a:pt x="173104" y="652953"/>
                  <a:pt x="185766" y="641454"/>
                </a:cubicBezTo>
                <a:cubicBezTo>
                  <a:pt x="195327" y="632704"/>
                  <a:pt x="204232" y="632337"/>
                  <a:pt x="212892" y="637457"/>
                </a:cubicBezTo>
                <a:cubicBezTo>
                  <a:pt x="217516" y="639981"/>
                  <a:pt x="220444" y="643897"/>
                  <a:pt x="223932" y="647271"/>
                </a:cubicBezTo>
                <a:cubicBezTo>
                  <a:pt x="241420" y="664845"/>
                  <a:pt x="259762" y="681841"/>
                  <a:pt x="287167" y="691571"/>
                </a:cubicBezTo>
                <a:cubicBezTo>
                  <a:pt x="299355" y="696027"/>
                  <a:pt x="312354" y="699197"/>
                  <a:pt x="330380" y="692506"/>
                </a:cubicBezTo>
                <a:cubicBezTo>
                  <a:pt x="318517" y="688486"/>
                  <a:pt x="306954" y="689175"/>
                  <a:pt x="296172" y="688108"/>
                </a:cubicBezTo>
                <a:cubicBezTo>
                  <a:pt x="285390" y="687041"/>
                  <a:pt x="279539" y="683953"/>
                  <a:pt x="286974" y="674512"/>
                </a:cubicBezTo>
                <a:cubicBezTo>
                  <a:pt x="291105" y="669267"/>
                  <a:pt x="290555" y="665301"/>
                  <a:pt x="286166" y="661798"/>
                </a:cubicBezTo>
                <a:cubicBezTo>
                  <a:pt x="272052" y="650459"/>
                  <a:pt x="264416" y="633352"/>
                  <a:pt x="236268" y="635338"/>
                </a:cubicBezTo>
                <a:cubicBezTo>
                  <a:pt x="234792" y="635517"/>
                  <a:pt x="233255" y="634754"/>
                  <a:pt x="231734" y="634225"/>
                </a:cubicBezTo>
                <a:cubicBezTo>
                  <a:pt x="225957" y="632316"/>
                  <a:pt x="219575" y="630241"/>
                  <a:pt x="221253" y="623870"/>
                </a:cubicBezTo>
                <a:cubicBezTo>
                  <a:pt x="223227" y="617462"/>
                  <a:pt x="230816" y="615119"/>
                  <a:pt x="237564" y="613590"/>
                </a:cubicBezTo>
                <a:cubicBezTo>
                  <a:pt x="254884" y="609831"/>
                  <a:pt x="268844" y="614072"/>
                  <a:pt x="282259" y="619091"/>
                </a:cubicBezTo>
                <a:cubicBezTo>
                  <a:pt x="314893" y="631509"/>
                  <a:pt x="342201" y="649080"/>
                  <a:pt x="370630" y="665566"/>
                </a:cubicBezTo>
                <a:cubicBezTo>
                  <a:pt x="413275" y="690295"/>
                  <a:pt x="451153" y="719635"/>
                  <a:pt x="498017" y="740532"/>
                </a:cubicBezTo>
                <a:cubicBezTo>
                  <a:pt x="637369" y="802423"/>
                  <a:pt x="774774" y="866448"/>
                  <a:pt x="918036" y="924307"/>
                </a:cubicBezTo>
                <a:cubicBezTo>
                  <a:pt x="970882" y="945666"/>
                  <a:pt x="1024819" y="965469"/>
                  <a:pt x="1079304" y="984494"/>
                </a:cubicBezTo>
                <a:cubicBezTo>
                  <a:pt x="1079509" y="983045"/>
                  <a:pt x="1079744" y="982067"/>
                  <a:pt x="1079935" y="980383"/>
                </a:cubicBezTo>
                <a:cubicBezTo>
                  <a:pt x="1079860" y="979206"/>
                  <a:pt x="1079770" y="977793"/>
                  <a:pt x="1079695" y="976616"/>
                </a:cubicBezTo>
                <a:cubicBezTo>
                  <a:pt x="1041139" y="964679"/>
                  <a:pt x="1003098" y="951491"/>
                  <a:pt x="966178" y="937219"/>
                </a:cubicBezTo>
                <a:cubicBezTo>
                  <a:pt x="875541" y="901932"/>
                  <a:pt x="791930" y="860100"/>
                  <a:pt x="720106" y="807112"/>
                </a:cubicBezTo>
                <a:cubicBezTo>
                  <a:pt x="714181" y="802848"/>
                  <a:pt x="707904" y="802421"/>
                  <a:pt x="698823" y="804708"/>
                </a:cubicBezTo>
                <a:cubicBezTo>
                  <a:pt x="669544" y="812288"/>
                  <a:pt x="659939" y="806334"/>
                  <a:pt x="664513" y="784663"/>
                </a:cubicBezTo>
                <a:cubicBezTo>
                  <a:pt x="665660" y="779304"/>
                  <a:pt x="665686" y="775031"/>
                  <a:pt x="660380" y="771165"/>
                </a:cubicBezTo>
                <a:cubicBezTo>
                  <a:pt x="636661" y="753871"/>
                  <a:pt x="611807" y="737427"/>
                  <a:pt x="584959" y="722409"/>
                </a:cubicBezTo>
                <a:cubicBezTo>
                  <a:pt x="535282" y="694735"/>
                  <a:pt x="482226" y="670082"/>
                  <a:pt x="435649" y="639659"/>
                </a:cubicBezTo>
                <a:cubicBezTo>
                  <a:pt x="421965" y="630403"/>
                  <a:pt x="411440" y="619340"/>
                  <a:pt x="404944" y="606128"/>
                </a:cubicBezTo>
                <a:cubicBezTo>
                  <a:pt x="402872" y="601635"/>
                  <a:pt x="401613" y="595856"/>
                  <a:pt x="408476" y="591466"/>
                </a:cubicBezTo>
                <a:cubicBezTo>
                  <a:pt x="415044" y="587111"/>
                  <a:pt x="420320" y="590506"/>
                  <a:pt x="425225" y="592759"/>
                </a:cubicBezTo>
                <a:cubicBezTo>
                  <a:pt x="445746" y="601899"/>
                  <a:pt x="466578" y="611238"/>
                  <a:pt x="487115" y="620614"/>
                </a:cubicBezTo>
                <a:cubicBezTo>
                  <a:pt x="507947" y="629954"/>
                  <a:pt x="528514" y="639800"/>
                  <a:pt x="550277" y="649738"/>
                </a:cubicBezTo>
                <a:cubicBezTo>
                  <a:pt x="551408" y="644145"/>
                  <a:pt x="546904" y="643504"/>
                  <a:pt x="544421" y="641907"/>
                </a:cubicBezTo>
                <a:cubicBezTo>
                  <a:pt x="509355" y="619344"/>
                  <a:pt x="471190" y="599529"/>
                  <a:pt x="431905" y="580799"/>
                </a:cubicBezTo>
                <a:cubicBezTo>
                  <a:pt x="401512" y="566211"/>
                  <a:pt x="371947" y="550574"/>
                  <a:pt x="351177" y="528177"/>
                </a:cubicBezTo>
                <a:cubicBezTo>
                  <a:pt x="343180" y="519419"/>
                  <a:pt x="338696" y="509759"/>
                  <a:pt x="339749" y="498244"/>
                </a:cubicBezTo>
                <a:cubicBezTo>
                  <a:pt x="340115" y="494641"/>
                  <a:pt x="340481" y="491037"/>
                  <a:pt x="346313" y="489145"/>
                </a:cubicBezTo>
                <a:cubicBezTo>
                  <a:pt x="350979" y="487631"/>
                  <a:pt x="354067" y="489392"/>
                  <a:pt x="356579" y="491460"/>
                </a:cubicBezTo>
                <a:cubicBezTo>
                  <a:pt x="360984" y="495197"/>
                  <a:pt x="365388" y="498934"/>
                  <a:pt x="371505" y="501516"/>
                </a:cubicBezTo>
                <a:cubicBezTo>
                  <a:pt x="408203" y="517000"/>
                  <a:pt x="442659" y="534654"/>
                  <a:pt x="476275" y="553122"/>
                </a:cubicBezTo>
                <a:cubicBezTo>
                  <a:pt x="531461" y="583213"/>
                  <a:pt x="586103" y="614082"/>
                  <a:pt x="649952" y="635294"/>
                </a:cubicBezTo>
                <a:cubicBezTo>
                  <a:pt x="673972" y="643298"/>
                  <a:pt x="698805" y="650018"/>
                  <a:pt x="727161" y="651328"/>
                </a:cubicBezTo>
                <a:cubicBezTo>
                  <a:pt x="726126" y="649081"/>
                  <a:pt x="724263" y="647883"/>
                  <a:pt x="722417" y="646921"/>
                </a:cubicBezTo>
                <a:cubicBezTo>
                  <a:pt x="660627" y="615969"/>
                  <a:pt x="600830" y="583590"/>
                  <a:pt x="546079" y="546328"/>
                </a:cubicBezTo>
                <a:cubicBezTo>
                  <a:pt x="478576" y="500409"/>
                  <a:pt x="420223" y="448637"/>
                  <a:pt x="378182" y="386585"/>
                </a:cubicBezTo>
                <a:cubicBezTo>
                  <a:pt x="376229" y="383975"/>
                  <a:pt x="374884" y="381528"/>
                  <a:pt x="370158" y="382100"/>
                </a:cubicBezTo>
                <a:cubicBezTo>
                  <a:pt x="358064" y="383802"/>
                  <a:pt x="356583" y="379236"/>
                  <a:pt x="357861" y="371252"/>
                </a:cubicBezTo>
                <a:cubicBezTo>
                  <a:pt x="361373" y="351608"/>
                  <a:pt x="352380" y="336565"/>
                  <a:pt x="331313" y="328203"/>
                </a:cubicBezTo>
                <a:cubicBezTo>
                  <a:pt x="316037" y="321986"/>
                  <a:pt x="303183" y="316425"/>
                  <a:pt x="319354" y="299282"/>
                </a:cubicBezTo>
                <a:cubicBezTo>
                  <a:pt x="323265" y="295249"/>
                  <a:pt x="321459" y="290249"/>
                  <a:pt x="319682" y="285719"/>
                </a:cubicBezTo>
                <a:cubicBezTo>
                  <a:pt x="317166" y="278905"/>
                  <a:pt x="312080" y="273828"/>
                  <a:pt x="306391" y="268585"/>
                </a:cubicBezTo>
                <a:cubicBezTo>
                  <a:pt x="303227" y="265647"/>
                  <a:pt x="299399" y="261602"/>
                  <a:pt x="303294" y="257334"/>
                </a:cubicBezTo>
                <a:cubicBezTo>
                  <a:pt x="307735" y="252289"/>
                  <a:pt x="314131" y="254598"/>
                  <a:pt x="319242" y="255403"/>
                </a:cubicBezTo>
                <a:cubicBezTo>
                  <a:pt x="342683" y="258970"/>
                  <a:pt x="357062" y="269803"/>
                  <a:pt x="364093" y="286745"/>
                </a:cubicBezTo>
                <a:cubicBezTo>
                  <a:pt x="368651" y="297582"/>
                  <a:pt x="374307" y="297608"/>
                  <a:pt x="385301" y="287973"/>
                </a:cubicBezTo>
                <a:cubicBezTo>
                  <a:pt x="397712" y="277216"/>
                  <a:pt x="408079" y="276436"/>
                  <a:pt x="417598" y="285722"/>
                </a:cubicBezTo>
                <a:cubicBezTo>
                  <a:pt x="425226" y="293339"/>
                  <a:pt x="431406" y="301607"/>
                  <a:pt x="440155" y="308139"/>
                </a:cubicBezTo>
                <a:cubicBezTo>
                  <a:pt x="463623" y="326175"/>
                  <a:pt x="485720" y="346039"/>
                  <a:pt x="534406" y="339430"/>
                </a:cubicBezTo>
                <a:cubicBezTo>
                  <a:pt x="520872" y="332528"/>
                  <a:pt x="507316" y="334645"/>
                  <a:pt x="495633" y="333450"/>
                </a:cubicBezTo>
                <a:cubicBezTo>
                  <a:pt x="487244" y="332567"/>
                  <a:pt x="478750" y="330037"/>
                  <a:pt x="486289" y="322243"/>
                </a:cubicBezTo>
                <a:cubicBezTo>
                  <a:pt x="494951" y="313365"/>
                  <a:pt x="489365" y="309771"/>
                  <a:pt x="484000" y="304964"/>
                </a:cubicBezTo>
                <a:cubicBezTo>
                  <a:pt x="471673" y="293645"/>
                  <a:pt x="461604" y="280392"/>
                  <a:pt x="436911" y="280536"/>
                </a:cubicBezTo>
                <a:cubicBezTo>
                  <a:pt x="433041" y="280530"/>
                  <a:pt x="429923" y="278297"/>
                  <a:pt x="426865" y="277007"/>
                </a:cubicBezTo>
                <a:cubicBezTo>
                  <a:pt x="422581" y="275154"/>
                  <a:pt x="418872" y="272993"/>
                  <a:pt x="420654" y="268269"/>
                </a:cubicBezTo>
                <a:cubicBezTo>
                  <a:pt x="422468" y="264016"/>
                  <a:pt x="426748" y="261125"/>
                  <a:pt x="432329" y="259975"/>
                </a:cubicBezTo>
                <a:cubicBezTo>
                  <a:pt x="437320" y="258895"/>
                  <a:pt x="442621" y="258016"/>
                  <a:pt x="447672" y="257879"/>
                </a:cubicBezTo>
                <a:cubicBezTo>
                  <a:pt x="470223" y="256809"/>
                  <a:pt x="486254" y="265543"/>
                  <a:pt x="502242" y="273572"/>
                </a:cubicBezTo>
                <a:cubicBezTo>
                  <a:pt x="558179" y="301436"/>
                  <a:pt x="607891" y="334326"/>
                  <a:pt x="659874" y="365516"/>
                </a:cubicBezTo>
                <a:cubicBezTo>
                  <a:pt x="711842" y="396471"/>
                  <a:pt x="772192" y="418818"/>
                  <a:pt x="829177" y="444421"/>
                </a:cubicBezTo>
                <a:cubicBezTo>
                  <a:pt x="960626" y="503711"/>
                  <a:pt x="1092650" y="562693"/>
                  <a:pt x="1231903" y="613682"/>
                </a:cubicBezTo>
                <a:cubicBezTo>
                  <a:pt x="1368099" y="663381"/>
                  <a:pt x="1823141" y="686561"/>
                  <a:pt x="1911736" y="685084"/>
                </a:cubicBezTo>
                <a:cubicBezTo>
                  <a:pt x="2024994" y="682992"/>
                  <a:pt x="2291986" y="655399"/>
                  <a:pt x="2564313" y="632143"/>
                </a:cubicBezTo>
                <a:cubicBezTo>
                  <a:pt x="2595089" y="629364"/>
                  <a:pt x="2625288" y="626893"/>
                  <a:pt x="2657304" y="624913"/>
                </a:cubicBezTo>
                <a:cubicBezTo>
                  <a:pt x="3564401" y="568191"/>
                  <a:pt x="4203594" y="276765"/>
                  <a:pt x="4235818" y="259339"/>
                </a:cubicBezTo>
                <a:cubicBezTo>
                  <a:pt x="4287616" y="231474"/>
                  <a:pt x="4460006" y="176429"/>
                  <a:pt x="4460331" y="176864"/>
                </a:cubicBezTo>
                <a:cubicBezTo>
                  <a:pt x="4464175" y="181144"/>
                  <a:pt x="4483735" y="184529"/>
                  <a:pt x="4499578" y="186791"/>
                </a:cubicBezTo>
                <a:lnTo>
                  <a:pt x="4514640" y="188841"/>
                </a:lnTo>
                <a:lnTo>
                  <a:pt x="4516523" y="189988"/>
                </a:lnTo>
                <a:cubicBezTo>
                  <a:pt x="4522035" y="190091"/>
                  <a:pt x="4521760" y="189857"/>
                  <a:pt x="4518126" y="189316"/>
                </a:cubicBezTo>
                <a:lnTo>
                  <a:pt x="4514640" y="188841"/>
                </a:lnTo>
                <a:lnTo>
                  <a:pt x="4511569" y="186970"/>
                </a:lnTo>
                <a:cubicBezTo>
                  <a:pt x="4510788" y="185226"/>
                  <a:pt x="4510719" y="182981"/>
                  <a:pt x="4510888" y="180943"/>
                </a:cubicBezTo>
                <a:cubicBezTo>
                  <a:pt x="4511690" y="170169"/>
                  <a:pt x="4517648" y="160906"/>
                  <a:pt x="4531865" y="155151"/>
                </a:cubicBezTo>
                <a:cubicBezTo>
                  <a:pt x="4545507" y="149703"/>
                  <a:pt x="4559473" y="144689"/>
                  <a:pt x="4573441" y="139676"/>
                </a:cubicBezTo>
                <a:cubicBezTo>
                  <a:pt x="4585075" y="135420"/>
                  <a:pt x="4593048" y="134454"/>
                  <a:pt x="4594964" y="145847"/>
                </a:cubicBezTo>
                <a:cubicBezTo>
                  <a:pt x="4596879" y="157242"/>
                  <a:pt x="4613452" y="160454"/>
                  <a:pt x="4623059" y="152410"/>
                </a:cubicBezTo>
                <a:cubicBezTo>
                  <a:pt x="4660632" y="120811"/>
                  <a:pt x="4705757" y="95654"/>
                  <a:pt x="4748356" y="68192"/>
                </a:cubicBezTo>
                <a:cubicBezTo>
                  <a:pt x="4778098" y="49168"/>
                  <a:pt x="4809406" y="31378"/>
                  <a:pt x="4833812" y="8017"/>
                </a:cubicBezTo>
                <a:cubicBezTo>
                  <a:pt x="4838299" y="3678"/>
                  <a:pt x="4842399" y="-2039"/>
                  <a:pt x="4850908" y="727"/>
                </a:cubicBezTo>
                <a:close/>
              </a:path>
            </a:pathLst>
          </a:custGeom>
          <a:solidFill>
            <a:schemeClr val="bg2">
              <a:alpha val="5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13F42-0CD9-C220-76B5-B4C10A5D3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41" y="685801"/>
            <a:ext cx="3494859" cy="5491162"/>
          </a:xfrm>
        </p:spPr>
        <p:txBody>
          <a:bodyPr>
            <a:normAutofit/>
          </a:bodyPr>
          <a:lstStyle/>
          <a:p>
            <a:r>
              <a:rPr lang="az-Latn-AZ"/>
              <a:t>Prothrombin consentrate complex (PCC)</a:t>
            </a:r>
            <a:endParaRPr lang="ru-AZ"/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53C07E18-30D4-ACB1-9E30-65E611693CB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6958789"/>
              </p:ext>
            </p:extLst>
          </p:nvPr>
        </p:nvGraphicFramePr>
        <p:xfrm>
          <a:off x="4702547" y="838199"/>
          <a:ext cx="6651253" cy="5338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948364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C0B050-9CE8-0945-7A1C-AB8FABFB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az-Latn-AZ" b="1" dirty="0"/>
              <a:t>PCC</a:t>
            </a:r>
            <a:endParaRPr lang="ru-AZ" b="1" dirty="0"/>
          </a:p>
        </p:txBody>
      </p:sp>
      <p:pic>
        <p:nvPicPr>
          <p:cNvPr id="5" name="Рисунок 4" descr="Изображение выглядит как бутылка, раковина, зубная щетка&#10;&#10;Автоматически созданное описание">
            <a:extLst>
              <a:ext uri="{FF2B5EF4-FFF2-40B4-BE49-F238E27FC236}">
                <a16:creationId xmlns:a16="http://schemas.microsoft.com/office/drawing/2014/main" id="{CFF7F94B-1169-4B50-5852-530A04FE368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7539" b="27539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:a16="http://schemas.microsoft.com/office/drawing/2014/main" id="{BF7908EB-0853-063A-70CD-C3EC6A9E8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8866" y="3468414"/>
            <a:ext cx="7710515" cy="3576605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2400" dirty="0"/>
              <a:t>PCC </a:t>
            </a:r>
            <a:r>
              <a:rPr lang="en-US" sz="2400" dirty="0" err="1"/>
              <a:t>flakonları</a:t>
            </a:r>
            <a:r>
              <a:rPr lang="en-US" sz="2400" dirty="0"/>
              <a:t> </a:t>
            </a:r>
            <a:r>
              <a:rPr lang="en-US" sz="2400" dirty="0" err="1"/>
              <a:t>soyuducuda</a:t>
            </a:r>
            <a:r>
              <a:rPr lang="en-US" sz="2400" dirty="0"/>
              <a:t> </a:t>
            </a:r>
            <a:r>
              <a:rPr lang="en-US" sz="2400" dirty="0" err="1"/>
              <a:t>saxlanmalı</a:t>
            </a:r>
            <a:r>
              <a:rPr lang="en-US" sz="2400" dirty="0"/>
              <a:t> </a:t>
            </a:r>
            <a:r>
              <a:rPr lang="en-US" sz="2400" dirty="0" err="1"/>
              <a:t>və</a:t>
            </a:r>
            <a:r>
              <a:rPr lang="en-US" sz="2400" dirty="0"/>
              <a:t> </a:t>
            </a:r>
            <a:r>
              <a:rPr lang="en-US" sz="2400" dirty="0" err="1"/>
              <a:t>flakonda</a:t>
            </a:r>
            <a:r>
              <a:rPr lang="en-US" sz="2400" dirty="0"/>
              <a:t> </a:t>
            </a:r>
            <a:r>
              <a:rPr lang="en-US" sz="2400" dirty="0" err="1"/>
              <a:t>qeyd</a:t>
            </a:r>
            <a:r>
              <a:rPr lang="en-US" sz="2400" dirty="0"/>
              <a:t> </a:t>
            </a:r>
            <a:r>
              <a:rPr lang="en-US" sz="2400" dirty="0" err="1"/>
              <a:t>edilən</a:t>
            </a:r>
            <a:r>
              <a:rPr lang="en-US" sz="2400" dirty="0"/>
              <a:t> son </a:t>
            </a:r>
            <a:r>
              <a:rPr lang="en-US" sz="2400" dirty="0" err="1"/>
              <a:t>istifadə</a:t>
            </a:r>
            <a:r>
              <a:rPr lang="en-US" sz="2400" dirty="0"/>
              <a:t> </a:t>
            </a:r>
            <a:r>
              <a:rPr lang="en-US" sz="2400" dirty="0" err="1"/>
              <a:t>tarixinə</a:t>
            </a:r>
            <a:r>
              <a:rPr lang="en-US" sz="2400" dirty="0"/>
              <a:t> </a:t>
            </a:r>
            <a:r>
              <a:rPr lang="en-US" sz="2400" dirty="0" err="1"/>
              <a:t>qədər</a:t>
            </a:r>
            <a:r>
              <a:rPr lang="en-US" sz="2400" dirty="0"/>
              <a:t> </a:t>
            </a:r>
            <a:r>
              <a:rPr lang="en-US" sz="2400" dirty="0" err="1"/>
              <a:t>dayanıqlıdır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Flakonlar</a:t>
            </a:r>
            <a:r>
              <a:rPr lang="en-US" sz="2400" dirty="0"/>
              <a:t> </a:t>
            </a:r>
            <a:r>
              <a:rPr lang="en-US" sz="2400" dirty="0" err="1"/>
              <a:t>otaq</a:t>
            </a:r>
            <a:r>
              <a:rPr lang="en-US" sz="2400" dirty="0"/>
              <a:t> </a:t>
            </a:r>
            <a:r>
              <a:rPr lang="en-US" sz="2400" dirty="0" err="1"/>
              <a:t>temperaturunda</a:t>
            </a:r>
            <a:r>
              <a:rPr lang="en-US" sz="2400" dirty="0"/>
              <a:t> 3 </a:t>
            </a:r>
            <a:r>
              <a:rPr lang="en-US" sz="2400" dirty="0" err="1"/>
              <a:t>aya</a:t>
            </a:r>
            <a:r>
              <a:rPr lang="en-US" sz="2400" dirty="0"/>
              <a:t> </a:t>
            </a:r>
            <a:r>
              <a:rPr lang="en-US" sz="2400" dirty="0" err="1"/>
              <a:t>qədər</a:t>
            </a:r>
            <a:r>
              <a:rPr lang="en-US" sz="2400" dirty="0"/>
              <a:t> </a:t>
            </a:r>
            <a:r>
              <a:rPr lang="en-US" sz="2400" dirty="0" err="1"/>
              <a:t>saxlanıla</a:t>
            </a:r>
            <a:r>
              <a:rPr lang="en-US" sz="2400" dirty="0"/>
              <a:t> </a:t>
            </a:r>
            <a:r>
              <a:rPr lang="en-US" sz="2400" dirty="0" err="1"/>
              <a:t>bilər</a:t>
            </a:r>
            <a:endParaRPr lang="en-US" sz="2400" dirty="0"/>
          </a:p>
          <a:p>
            <a:r>
              <a:rPr lang="en-US" sz="2400" dirty="0" err="1"/>
              <a:t>Hazırlandıqdan</a:t>
            </a:r>
            <a:r>
              <a:rPr lang="en-US" sz="2400" dirty="0"/>
              <a:t> </a:t>
            </a:r>
            <a:r>
              <a:rPr lang="en-US" sz="2400" dirty="0" err="1"/>
              <a:t>sonra</a:t>
            </a:r>
            <a:r>
              <a:rPr lang="en-US" sz="2400" dirty="0"/>
              <a:t> 3 </a:t>
            </a:r>
            <a:r>
              <a:rPr lang="en-US" sz="2400" dirty="0" err="1"/>
              <a:t>saat</a:t>
            </a:r>
            <a:r>
              <a:rPr lang="en-US" sz="2400" dirty="0"/>
              <a:t> </a:t>
            </a:r>
            <a:r>
              <a:rPr lang="en-US" sz="2400" dirty="0" err="1"/>
              <a:t>ərzində</a:t>
            </a:r>
            <a:r>
              <a:rPr lang="en-US" sz="2400" dirty="0"/>
              <a:t> </a:t>
            </a:r>
            <a:r>
              <a:rPr lang="en-US" sz="2400" dirty="0" err="1"/>
              <a:t>istifadə</a:t>
            </a:r>
            <a:r>
              <a:rPr lang="en-US" sz="2400" dirty="0"/>
              <a:t> </a:t>
            </a:r>
            <a:r>
              <a:rPr lang="en-US" sz="2400" dirty="0" err="1"/>
              <a:t>edilməlidir</a:t>
            </a:r>
            <a:endParaRPr lang="en-US" sz="2400" dirty="0"/>
          </a:p>
          <a:p>
            <a:r>
              <a:rPr lang="en-US" sz="2400" dirty="0" err="1"/>
              <a:t>Qan</a:t>
            </a:r>
            <a:r>
              <a:rPr lang="en-US" sz="2400" dirty="0"/>
              <a:t> </a:t>
            </a:r>
            <a:r>
              <a:rPr lang="en-US" sz="2400" dirty="0" err="1"/>
              <a:t>qrupu</a:t>
            </a:r>
            <a:r>
              <a:rPr lang="en-US" sz="2400" dirty="0"/>
              <a:t> </a:t>
            </a:r>
            <a:r>
              <a:rPr lang="en-US" sz="2400" dirty="0" err="1"/>
              <a:t>uyğunluğunun</a:t>
            </a:r>
            <a:r>
              <a:rPr lang="en-US" sz="2400" dirty="0"/>
              <a:t> </a:t>
            </a:r>
            <a:r>
              <a:rPr lang="en-US" sz="2400" dirty="0" err="1"/>
              <a:t>əhəmiyyəti</a:t>
            </a:r>
            <a:r>
              <a:rPr lang="en-US" sz="2400" dirty="0"/>
              <a:t> </a:t>
            </a:r>
            <a:r>
              <a:rPr lang="en-US" sz="2400" dirty="0" err="1"/>
              <a:t>yoxdur</a:t>
            </a:r>
            <a:endParaRPr lang="en-US" sz="2400" dirty="0"/>
          </a:p>
          <a:p>
            <a:r>
              <a:rPr lang="en-US" sz="2400" dirty="0"/>
              <a:t>25-50  IU /kg IV bolus (100 kg – 100-200 cc)</a:t>
            </a:r>
          </a:p>
          <a:p>
            <a:r>
              <a:rPr lang="en-US" sz="2400" dirty="0"/>
              <a:t>5 </a:t>
            </a:r>
            <a:r>
              <a:rPr lang="en-US" sz="2400" dirty="0" err="1"/>
              <a:t>dəq</a:t>
            </a:r>
            <a:r>
              <a:rPr lang="en-US" sz="2400" dirty="0"/>
              <a:t> </a:t>
            </a:r>
            <a:r>
              <a:rPr lang="en-US" sz="2400" dirty="0" err="1"/>
              <a:t>hazırlanır</a:t>
            </a:r>
            <a:r>
              <a:rPr lang="en-US" sz="2400" dirty="0"/>
              <a:t>, 15 </a:t>
            </a:r>
            <a:r>
              <a:rPr lang="en-US" sz="2400" dirty="0" err="1"/>
              <a:t>dəq</a:t>
            </a:r>
            <a:r>
              <a:rPr lang="en-US" sz="2400" dirty="0"/>
              <a:t> </a:t>
            </a:r>
            <a:r>
              <a:rPr lang="en-US" sz="2400" dirty="0" err="1"/>
              <a:t>infuziya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endParaRPr lang="en-US" sz="2400" dirty="0"/>
          </a:p>
          <a:p>
            <a:r>
              <a:rPr lang="en-US" sz="2400" dirty="0"/>
              <a:t>15 </a:t>
            </a:r>
            <a:r>
              <a:rPr lang="en-US" sz="2400" dirty="0" err="1"/>
              <a:t>dəq</a:t>
            </a:r>
            <a:r>
              <a:rPr lang="en-US" sz="2400" dirty="0"/>
              <a:t> </a:t>
            </a:r>
            <a:r>
              <a:rPr lang="en-US" sz="2400" dirty="0" err="1"/>
              <a:t>təsir</a:t>
            </a:r>
            <a:r>
              <a:rPr lang="en-US" sz="2400" dirty="0"/>
              <a:t> </a:t>
            </a:r>
            <a:r>
              <a:rPr lang="en-US" sz="2400" dirty="0" err="1"/>
              <a:t>edir</a:t>
            </a:r>
            <a:endParaRPr lang="en-US" sz="2400" dirty="0"/>
          </a:p>
          <a:p>
            <a:r>
              <a:rPr lang="en-US" sz="2400" dirty="0" err="1"/>
              <a:t>Daha</a:t>
            </a:r>
            <a:r>
              <a:rPr lang="en-US" sz="2400" dirty="0"/>
              <a:t> </a:t>
            </a:r>
            <a:r>
              <a:rPr lang="en-US" sz="2400" dirty="0" err="1"/>
              <a:t>yaxşı</a:t>
            </a:r>
            <a:r>
              <a:rPr lang="en-US" sz="2400" dirty="0"/>
              <a:t> </a:t>
            </a:r>
            <a:r>
              <a:rPr lang="en-US" sz="2400" dirty="0" err="1"/>
              <a:t>tolerə</a:t>
            </a:r>
            <a:r>
              <a:rPr lang="en-US" sz="2400" dirty="0"/>
              <a:t> </a:t>
            </a:r>
            <a:r>
              <a:rPr lang="en-US" sz="2400" dirty="0" err="1"/>
              <a:t>edilir</a:t>
            </a:r>
            <a:endParaRPr lang="en-US" sz="2400" dirty="0"/>
          </a:p>
          <a:p>
            <a:endParaRPr lang="ru-AZ" sz="1300" dirty="0"/>
          </a:p>
        </p:txBody>
      </p:sp>
    </p:spTree>
    <p:extLst>
      <p:ext uri="{BB962C8B-B14F-4D97-AF65-F5344CB8AC3E}">
        <p14:creationId xmlns:p14="http://schemas.microsoft.com/office/powerpoint/2010/main" val="1354938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6C49C25A-A573-967A-E011-BC1C0A2010BA}"/>
              </a:ext>
            </a:extLst>
          </p:cNvPr>
          <p:cNvSpPr/>
          <p:nvPr/>
        </p:nvSpPr>
        <p:spPr>
          <a:xfrm>
            <a:off x="3309256" y="58962"/>
            <a:ext cx="4731657" cy="37737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dirty="0">
                <a:solidFill>
                  <a:schemeClr val="tx1"/>
                </a:solidFill>
              </a:rPr>
              <a:t>Aktiv qanaxması olan xəstə</a:t>
            </a:r>
            <a:endParaRPr lang="ru-AZ" dirty="0">
              <a:solidFill>
                <a:schemeClr val="tx1"/>
              </a:solidFill>
            </a:endParaRPr>
          </a:p>
        </p:txBody>
      </p:sp>
      <p:cxnSp>
        <p:nvCxnSpPr>
          <p:cNvPr id="6" name="Прямая со стрелкой 5">
            <a:extLst>
              <a:ext uri="{FF2B5EF4-FFF2-40B4-BE49-F238E27FC236}">
                <a16:creationId xmlns:a16="http://schemas.microsoft.com/office/drawing/2014/main" id="{9D8609AD-6921-C656-FAFC-683590CA2400}"/>
              </a:ext>
            </a:extLst>
          </p:cNvPr>
          <p:cNvCxnSpPr>
            <a:cxnSpLocks/>
          </p:cNvCxnSpPr>
          <p:nvPr/>
        </p:nvCxnSpPr>
        <p:spPr>
          <a:xfrm>
            <a:off x="5675084" y="436333"/>
            <a:ext cx="0" cy="2458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33C01BC-3A22-AF5F-783C-E0BCA7C25123}"/>
              </a:ext>
            </a:extLst>
          </p:cNvPr>
          <p:cNvSpPr/>
          <p:nvPr/>
        </p:nvSpPr>
        <p:spPr>
          <a:xfrm>
            <a:off x="3069772" y="677213"/>
            <a:ext cx="5210627" cy="306390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tx1"/>
                </a:solidFill>
              </a:rPr>
              <a:t>Qanama sahəsini mexaniki olaraq kompressiya etməli</a:t>
            </a:r>
            <a:endParaRPr lang="ru-AZ" sz="1600" dirty="0">
              <a:solidFill>
                <a:schemeClr val="tx1"/>
              </a:solidFill>
            </a:endParaRPr>
          </a:p>
        </p:txBody>
      </p: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33973876-D202-E1B4-AC06-1DA8034C85E0}"/>
              </a:ext>
            </a:extLst>
          </p:cNvPr>
          <p:cNvCxnSpPr>
            <a:cxnSpLocks/>
            <a:stCxn id="8" idx="2"/>
          </p:cNvCxnSpPr>
          <p:nvPr/>
        </p:nvCxnSpPr>
        <p:spPr>
          <a:xfrm>
            <a:off x="5675086" y="983603"/>
            <a:ext cx="0" cy="2935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F8001A19-96A0-805B-D00C-172A62DE1950}"/>
              </a:ext>
            </a:extLst>
          </p:cNvPr>
          <p:cNvSpPr/>
          <p:nvPr/>
        </p:nvSpPr>
        <p:spPr>
          <a:xfrm>
            <a:off x="2554510" y="1290910"/>
            <a:ext cx="6291945" cy="46654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tx1"/>
                </a:solidFill>
              </a:rPr>
              <a:t>hemodinamik vəziyyəti, qan təzyiqini, bazal koaqulyasiya parametrlərini, ümumi qan analizini və böyrək funksiyalarını dəyərləndir</a:t>
            </a:r>
            <a:endParaRPr lang="ru-AZ" sz="1600" dirty="0">
              <a:solidFill>
                <a:schemeClr val="tx1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6C4F9C36-8C63-0149-F2CF-B14A83E3B439}"/>
              </a:ext>
            </a:extLst>
          </p:cNvPr>
          <p:cNvCxnSpPr>
            <a:cxnSpLocks/>
          </p:cNvCxnSpPr>
          <p:nvPr/>
        </p:nvCxnSpPr>
        <p:spPr>
          <a:xfrm>
            <a:off x="5675084" y="1757456"/>
            <a:ext cx="0" cy="3023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DDB4E917-B812-6A2E-FCE0-B024AD330291}"/>
              </a:ext>
            </a:extLst>
          </p:cNvPr>
          <p:cNvSpPr/>
          <p:nvPr/>
        </p:nvSpPr>
        <p:spPr>
          <a:xfrm>
            <a:off x="3490685" y="2087759"/>
            <a:ext cx="4368798" cy="30949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tx1"/>
                </a:solidFill>
              </a:rPr>
              <a:t>antikoaqulyasiya müalicəsini müəyyən et</a:t>
            </a:r>
            <a:endParaRPr lang="ru-AZ" sz="1600" dirty="0">
              <a:solidFill>
                <a:schemeClr val="tx1"/>
              </a:solidFill>
            </a:endParaRPr>
          </a:p>
        </p:txBody>
      </p:sp>
      <p:cxnSp>
        <p:nvCxnSpPr>
          <p:cNvPr id="17" name="Соединительная линия уступом 16">
            <a:extLst>
              <a:ext uri="{FF2B5EF4-FFF2-40B4-BE49-F238E27FC236}">
                <a16:creationId xmlns:a16="http://schemas.microsoft.com/office/drawing/2014/main" id="{87554669-796A-34AD-60B6-26DE3CFF937E}"/>
              </a:ext>
            </a:extLst>
          </p:cNvPr>
          <p:cNvCxnSpPr>
            <a:cxnSpLocks/>
          </p:cNvCxnSpPr>
          <p:nvPr/>
        </p:nvCxnSpPr>
        <p:spPr>
          <a:xfrm rot="10800000" flipV="1">
            <a:off x="2728684" y="2242506"/>
            <a:ext cx="740234" cy="605745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ная линия уступом 20">
            <a:extLst>
              <a:ext uri="{FF2B5EF4-FFF2-40B4-BE49-F238E27FC236}">
                <a16:creationId xmlns:a16="http://schemas.microsoft.com/office/drawing/2014/main" id="{CC83F1DC-F7F5-D3DE-3E9B-5E64DA0260C2}"/>
              </a:ext>
            </a:extLst>
          </p:cNvPr>
          <p:cNvCxnSpPr>
            <a:cxnSpLocks/>
            <a:stCxn id="15" idx="3"/>
          </p:cNvCxnSpPr>
          <p:nvPr/>
        </p:nvCxnSpPr>
        <p:spPr>
          <a:xfrm>
            <a:off x="7859483" y="2242508"/>
            <a:ext cx="602346" cy="527791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9D4F4168-EBBB-7B9F-C4AE-76DA82F7F6DE}"/>
              </a:ext>
            </a:extLst>
          </p:cNvPr>
          <p:cNvSpPr/>
          <p:nvPr/>
        </p:nvSpPr>
        <p:spPr>
          <a:xfrm>
            <a:off x="1197425" y="2707648"/>
            <a:ext cx="1531259" cy="3690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2000" b="1" dirty="0"/>
              <a:t>VKA</a:t>
            </a:r>
            <a:endParaRPr lang="ru-AZ" sz="2000" b="1" dirty="0"/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17C5998-0793-9934-53DA-C0A00518981E}"/>
              </a:ext>
            </a:extLst>
          </p:cNvPr>
          <p:cNvSpPr/>
          <p:nvPr/>
        </p:nvSpPr>
        <p:spPr>
          <a:xfrm>
            <a:off x="8461829" y="2622001"/>
            <a:ext cx="1531259" cy="36907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2000" b="1" dirty="0"/>
              <a:t>YOAK</a:t>
            </a:r>
            <a:endParaRPr lang="ru-AZ" sz="2000" b="1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7EBCE65F-0F72-94F5-AE18-89D88D01F710}"/>
              </a:ext>
            </a:extLst>
          </p:cNvPr>
          <p:cNvCxnSpPr>
            <a:cxnSpLocks/>
          </p:cNvCxnSpPr>
          <p:nvPr/>
        </p:nvCxnSpPr>
        <p:spPr>
          <a:xfrm>
            <a:off x="1926751" y="3076718"/>
            <a:ext cx="0" cy="32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:a16="http://schemas.microsoft.com/office/drawing/2014/main" id="{53953E65-49A5-7DAA-CFF5-C1531811D0E8}"/>
              </a:ext>
            </a:extLst>
          </p:cNvPr>
          <p:cNvCxnSpPr>
            <a:cxnSpLocks/>
          </p:cNvCxnSpPr>
          <p:nvPr/>
        </p:nvCxnSpPr>
        <p:spPr>
          <a:xfrm>
            <a:off x="9227454" y="3076717"/>
            <a:ext cx="0" cy="32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Скругленный прямоугольник 25">
            <a:extLst>
              <a:ext uri="{FF2B5EF4-FFF2-40B4-BE49-F238E27FC236}">
                <a16:creationId xmlns:a16="http://schemas.microsoft.com/office/drawing/2014/main" id="{EB46DDD2-F725-A94A-C44C-31EC90701FC1}"/>
              </a:ext>
            </a:extLst>
          </p:cNvPr>
          <p:cNvSpPr/>
          <p:nvPr/>
        </p:nvSpPr>
        <p:spPr>
          <a:xfrm>
            <a:off x="68940" y="3407540"/>
            <a:ext cx="3788228" cy="377371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dirty="0"/>
              <a:t>İNR&lt;2 olana qədər VKA ni kəs</a:t>
            </a:r>
            <a:endParaRPr lang="ru-AZ" sz="1600" dirty="0"/>
          </a:p>
        </p:txBody>
      </p:sp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D8617B8E-A970-CD6D-D893-CDFC2BBDF1BD}"/>
              </a:ext>
            </a:extLst>
          </p:cNvPr>
          <p:cNvSpPr/>
          <p:nvPr/>
        </p:nvSpPr>
        <p:spPr>
          <a:xfrm>
            <a:off x="8040913" y="3412892"/>
            <a:ext cx="3494316" cy="32913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tx1"/>
                </a:solidFill>
              </a:rPr>
              <a:t>1 doza və 1 günlük YOAKi kəs</a:t>
            </a:r>
            <a:endParaRPr lang="ru-AZ" sz="16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AAC841D7-EBBA-61D8-C0DB-E68D8F546D3A}"/>
              </a:ext>
            </a:extLst>
          </p:cNvPr>
          <p:cNvSpPr/>
          <p:nvPr/>
        </p:nvSpPr>
        <p:spPr>
          <a:xfrm>
            <a:off x="0" y="4115733"/>
            <a:ext cx="4528450" cy="1305185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tx1"/>
                </a:solidFill>
              </a:rPr>
              <a:t>S</a:t>
            </a:r>
            <a:r>
              <a:rPr lang="ru-AZ" sz="1600" dirty="0">
                <a:solidFill>
                  <a:schemeClr val="tx1"/>
                </a:solidFill>
              </a:rPr>
              <a:t>imtomatik m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 dirty="0">
                <a:solidFill>
                  <a:schemeClr val="tx1"/>
                </a:solidFill>
              </a:rPr>
              <a:t>alic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 et: 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ru-AZ" sz="1600" dirty="0">
                <a:solidFill>
                  <a:schemeClr val="tx1"/>
                </a:solidFill>
              </a:rPr>
              <a:t>maye k</a:t>
            </a:r>
            <a:r>
              <a:rPr lang="az-Latn-AZ" sz="1600" dirty="0">
                <a:solidFill>
                  <a:schemeClr val="tx1"/>
                </a:solidFill>
              </a:rPr>
              <a:t>öçü</a:t>
            </a:r>
            <a:r>
              <a:rPr lang="ru-AZ" sz="1600" dirty="0">
                <a:solidFill>
                  <a:schemeClr val="tx1"/>
                </a:solidFill>
              </a:rPr>
              <a:t>r, 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ru-AZ" sz="1600" dirty="0">
                <a:solidFill>
                  <a:schemeClr val="tx1"/>
                </a:solidFill>
              </a:rPr>
              <a:t>qan transfuziya et, 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ru-AZ" sz="1600" dirty="0">
                <a:solidFill>
                  <a:schemeClr val="tx1"/>
                </a:solidFill>
              </a:rPr>
              <a:t>qana</a:t>
            </a:r>
            <a:r>
              <a:rPr lang="az-Latn-AZ" sz="1600" dirty="0">
                <a:solidFill>
                  <a:schemeClr val="tx1"/>
                </a:solidFill>
              </a:rPr>
              <a:t>x</a:t>
            </a:r>
            <a:r>
              <a:rPr lang="ru-AZ" sz="1600" dirty="0">
                <a:solidFill>
                  <a:schemeClr val="tx1"/>
                </a:solidFill>
              </a:rPr>
              <a:t>ma s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b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bini m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 dirty="0">
                <a:solidFill>
                  <a:schemeClr val="tx1"/>
                </a:solidFill>
              </a:rPr>
              <a:t>alic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 et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ru-AZ" sz="1600" dirty="0">
                <a:solidFill>
                  <a:schemeClr val="tx1"/>
                </a:solidFill>
              </a:rPr>
              <a:t>M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 dirty="0">
                <a:solidFill>
                  <a:schemeClr val="tx1"/>
                </a:solidFill>
              </a:rPr>
              <a:t>alic</a:t>
            </a:r>
            <a:r>
              <a:rPr lang="az-Latn-AZ" sz="1600" dirty="0">
                <a:solidFill>
                  <a:schemeClr val="tx1"/>
                </a:solidFill>
              </a:rPr>
              <a:t>əyə</a:t>
            </a:r>
            <a:r>
              <a:rPr lang="ru-AZ" sz="1600" dirty="0">
                <a:solidFill>
                  <a:schemeClr val="tx1"/>
                </a:solidFill>
              </a:rPr>
              <a:t> venadaxili vitamin</a:t>
            </a:r>
            <a:r>
              <a:rPr lang="az-Latn-AZ" sz="1600" dirty="0">
                <a:solidFill>
                  <a:schemeClr val="tx1"/>
                </a:solidFill>
              </a:rPr>
              <a:t> K əlavə</a:t>
            </a:r>
            <a:r>
              <a:rPr lang="ru-AZ" sz="1600" dirty="0">
                <a:solidFill>
                  <a:schemeClr val="tx1"/>
                </a:solidFill>
              </a:rPr>
              <a:t> et</a:t>
            </a:r>
            <a:r>
              <a:rPr lang="az-Latn-AZ" sz="1600" dirty="0">
                <a:solidFill>
                  <a:schemeClr val="tx1"/>
                </a:solidFill>
              </a:rPr>
              <a:t> </a:t>
            </a:r>
            <a:r>
              <a:rPr lang="ru-AZ" sz="1600" dirty="0">
                <a:solidFill>
                  <a:schemeClr val="tx1"/>
                </a:solidFill>
              </a:rPr>
              <a:t>(</a:t>
            </a:r>
            <a:r>
              <a:rPr lang="az-Latn-AZ" sz="1600" dirty="0">
                <a:solidFill>
                  <a:schemeClr val="tx1"/>
                </a:solidFill>
              </a:rPr>
              <a:t>1</a:t>
            </a:r>
            <a:r>
              <a:rPr lang="ru-AZ" sz="1600" dirty="0">
                <a:solidFill>
                  <a:schemeClr val="tx1"/>
                </a:solidFill>
              </a:rPr>
              <a:t>-10 mq) </a:t>
            </a:r>
          </a:p>
        </p:txBody>
      </p:sp>
      <p:cxnSp>
        <p:nvCxnSpPr>
          <p:cNvPr id="31" name="Прямая со стрелкой 30">
            <a:extLst>
              <a:ext uri="{FF2B5EF4-FFF2-40B4-BE49-F238E27FC236}">
                <a16:creationId xmlns:a16="http://schemas.microsoft.com/office/drawing/2014/main" id="{A02FAA0D-1598-B5E4-03E1-A2C88B4D36B9}"/>
              </a:ext>
            </a:extLst>
          </p:cNvPr>
          <p:cNvCxnSpPr>
            <a:cxnSpLocks/>
          </p:cNvCxnSpPr>
          <p:nvPr/>
        </p:nvCxnSpPr>
        <p:spPr>
          <a:xfrm>
            <a:off x="1926751" y="3784911"/>
            <a:ext cx="0" cy="32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40034879-485A-304E-4D96-2D8085ED24F4}"/>
              </a:ext>
            </a:extLst>
          </p:cNvPr>
          <p:cNvCxnSpPr>
            <a:cxnSpLocks/>
          </p:cNvCxnSpPr>
          <p:nvPr/>
        </p:nvCxnSpPr>
        <p:spPr>
          <a:xfrm>
            <a:off x="1981194" y="5360271"/>
            <a:ext cx="0" cy="32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9EBF0806-9F36-A585-EEE7-F378C702B306}"/>
              </a:ext>
            </a:extLst>
          </p:cNvPr>
          <p:cNvSpPr/>
          <p:nvPr/>
        </p:nvSpPr>
        <p:spPr>
          <a:xfrm>
            <a:off x="150562" y="5737396"/>
            <a:ext cx="4093031" cy="808031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600" dirty="0">
                <a:solidFill>
                  <a:schemeClr val="tx1"/>
                </a:solidFill>
              </a:rPr>
              <a:t>Təzə</a:t>
            </a:r>
            <a:r>
              <a:rPr lang="ru-AZ" sz="1600" dirty="0">
                <a:solidFill>
                  <a:schemeClr val="tx1"/>
                </a:solidFill>
              </a:rPr>
              <a:t> dondurulmu</a:t>
            </a:r>
            <a:r>
              <a:rPr lang="az-Latn-AZ" sz="1600" dirty="0">
                <a:solidFill>
                  <a:schemeClr val="tx1"/>
                </a:solidFill>
              </a:rPr>
              <a:t>ş </a:t>
            </a:r>
            <a:r>
              <a:rPr lang="ru-AZ" sz="1600" dirty="0">
                <a:solidFill>
                  <a:schemeClr val="tx1"/>
                </a:solidFill>
              </a:rPr>
              <a:t>plazma v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 ko</a:t>
            </a:r>
            <a:r>
              <a:rPr lang="az-Latn-AZ" sz="1600" dirty="0">
                <a:solidFill>
                  <a:schemeClr val="tx1"/>
                </a:solidFill>
              </a:rPr>
              <a:t>m</a:t>
            </a:r>
            <a:r>
              <a:rPr lang="ru-AZ" sz="1600" dirty="0">
                <a:solidFill>
                  <a:schemeClr val="tx1"/>
                </a:solidFill>
              </a:rPr>
              <a:t>pleks protrombin konsentrati ba</a:t>
            </a:r>
            <a:r>
              <a:rPr lang="az-Latn-AZ" sz="1600" dirty="0">
                <a:solidFill>
                  <a:schemeClr val="tx1"/>
                </a:solidFill>
              </a:rPr>
              <a:t>ş</a:t>
            </a:r>
            <a:r>
              <a:rPr lang="ru-AZ" sz="1600" dirty="0">
                <a:solidFill>
                  <a:schemeClr val="tx1"/>
                </a:solidFill>
              </a:rPr>
              <a:t>la</a:t>
            </a:r>
          </a:p>
          <a:p>
            <a:r>
              <a:rPr lang="ru-AZ" sz="1600" dirty="0">
                <a:solidFill>
                  <a:schemeClr val="tx1"/>
                </a:solidFill>
              </a:rPr>
              <a:t>Uy</a:t>
            </a:r>
            <a:r>
              <a:rPr lang="az-Latn-AZ" sz="1600" dirty="0">
                <a:solidFill>
                  <a:schemeClr val="tx1"/>
                </a:solidFill>
              </a:rPr>
              <a:t>ğ</a:t>
            </a:r>
            <a:r>
              <a:rPr lang="ru-AZ" sz="1600" dirty="0">
                <a:solidFill>
                  <a:schemeClr val="tx1"/>
                </a:solidFill>
              </a:rPr>
              <a:t>undursa trombositar k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>
                <a:solidFill>
                  <a:schemeClr val="tx1"/>
                </a:solidFill>
              </a:rPr>
              <a:t>tl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>
                <a:solidFill>
                  <a:schemeClr val="tx1"/>
                </a:solidFill>
              </a:rPr>
              <a:t> </a:t>
            </a:r>
            <a:r>
              <a:rPr lang="ru-AZ" sz="1600" dirty="0">
                <a:solidFill>
                  <a:schemeClr val="tx1"/>
                </a:solidFill>
              </a:rPr>
              <a:t>k</a:t>
            </a:r>
            <a:r>
              <a:rPr lang="az-Latn-AZ" sz="1600" dirty="0">
                <a:solidFill>
                  <a:schemeClr val="tx1"/>
                </a:solidFill>
              </a:rPr>
              <a:t>öçü</a:t>
            </a:r>
            <a:r>
              <a:rPr lang="ru-AZ" sz="1600" dirty="0">
                <a:solidFill>
                  <a:schemeClr val="tx1"/>
                </a:solidFill>
              </a:rPr>
              <a:t>r. </a:t>
            </a:r>
            <a:endParaRPr lang="ru-AZ" dirty="0">
              <a:solidFill>
                <a:schemeClr val="tx1"/>
              </a:solidFill>
            </a:endParaRPr>
          </a:p>
        </p:txBody>
      </p:sp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11F32A3-E251-8E0D-C948-8702E0F102E3}"/>
              </a:ext>
            </a:extLst>
          </p:cNvPr>
          <p:cNvCxnSpPr>
            <a:cxnSpLocks/>
          </p:cNvCxnSpPr>
          <p:nvPr/>
        </p:nvCxnSpPr>
        <p:spPr>
          <a:xfrm>
            <a:off x="9412512" y="3742024"/>
            <a:ext cx="0" cy="3291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>
            <a:extLst>
              <a:ext uri="{FF2B5EF4-FFF2-40B4-BE49-F238E27FC236}">
                <a16:creationId xmlns:a16="http://schemas.microsoft.com/office/drawing/2014/main" id="{732ED71B-A992-FB8A-C65D-63BE38BCB086}"/>
              </a:ext>
            </a:extLst>
          </p:cNvPr>
          <p:cNvSpPr/>
          <p:nvPr/>
        </p:nvSpPr>
        <p:spPr>
          <a:xfrm>
            <a:off x="7609129" y="4100461"/>
            <a:ext cx="4368799" cy="125981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dirty="0">
                <a:solidFill>
                  <a:schemeClr val="tx1"/>
                </a:solidFill>
              </a:rPr>
              <a:t>S</a:t>
            </a:r>
            <a:r>
              <a:rPr lang="ru-AZ" sz="1600" dirty="0">
                <a:solidFill>
                  <a:schemeClr val="tx1"/>
                </a:solidFill>
              </a:rPr>
              <a:t>imtomatik m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 dirty="0">
                <a:solidFill>
                  <a:schemeClr val="tx1"/>
                </a:solidFill>
              </a:rPr>
              <a:t>alic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 et</a:t>
            </a:r>
            <a:r>
              <a:rPr lang="en-US" sz="1600" dirty="0">
                <a:solidFill>
                  <a:schemeClr val="tx1"/>
                </a:solidFill>
              </a:rPr>
              <a:t>:</a:t>
            </a:r>
            <a:r>
              <a:rPr lang="ru-AZ" sz="1600" dirty="0">
                <a:solidFill>
                  <a:schemeClr val="tx1"/>
                </a:solidFill>
              </a:rPr>
              <a:t> maye k</a:t>
            </a:r>
            <a:r>
              <a:rPr lang="az-Latn-AZ" sz="1600" dirty="0">
                <a:solidFill>
                  <a:schemeClr val="tx1"/>
                </a:solidFill>
              </a:rPr>
              <a:t>öçü</a:t>
            </a:r>
            <a:r>
              <a:rPr lang="ru-AZ" sz="1600" dirty="0">
                <a:solidFill>
                  <a:schemeClr val="tx1"/>
                </a:solidFill>
              </a:rPr>
              <a:t>r, 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ru-AZ" sz="1600" dirty="0">
                <a:solidFill>
                  <a:schemeClr val="tx1"/>
                </a:solidFill>
              </a:rPr>
              <a:t>qan transfuziya et, 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ru-AZ" sz="1600" dirty="0">
                <a:solidFill>
                  <a:schemeClr val="tx1"/>
                </a:solidFill>
              </a:rPr>
              <a:t>qana</a:t>
            </a:r>
            <a:r>
              <a:rPr lang="az-Latn-AZ" sz="1600" dirty="0">
                <a:solidFill>
                  <a:schemeClr val="tx1"/>
                </a:solidFill>
              </a:rPr>
              <a:t>x</a:t>
            </a:r>
            <a:r>
              <a:rPr lang="ru-AZ" sz="1600" dirty="0">
                <a:solidFill>
                  <a:schemeClr val="tx1"/>
                </a:solidFill>
              </a:rPr>
              <a:t>ma s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b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bini m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 dirty="0">
                <a:solidFill>
                  <a:schemeClr val="tx1"/>
                </a:solidFill>
              </a:rPr>
              <a:t>alic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 et</a:t>
            </a:r>
            <a:endParaRPr lang="az-Latn-AZ" sz="1600" dirty="0">
              <a:solidFill>
                <a:schemeClr val="tx1"/>
              </a:solidFill>
            </a:endParaRP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Son YOAK </a:t>
            </a:r>
            <a:r>
              <a:rPr lang="en-US" sz="1600" dirty="0" err="1">
                <a:solidFill>
                  <a:schemeClr val="tx1"/>
                </a:solidFill>
              </a:rPr>
              <a:t>dozasi</a:t>
            </a:r>
            <a:r>
              <a:rPr lang="en-US" sz="1600" dirty="0">
                <a:solidFill>
                  <a:schemeClr val="tx1"/>
                </a:solidFill>
              </a:rPr>
              <a:t> yeni </a:t>
            </a:r>
            <a:r>
              <a:rPr lang="en-US" sz="1600" dirty="0" err="1">
                <a:solidFill>
                  <a:schemeClr val="tx1"/>
                </a:solidFill>
              </a:rPr>
              <a:t>qəbul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edilibsə</a:t>
            </a:r>
            <a:r>
              <a:rPr lang="en-US" sz="1600" dirty="0">
                <a:solidFill>
                  <a:schemeClr val="tx1"/>
                </a:solidFill>
              </a:rPr>
              <a:t> oral </a:t>
            </a:r>
            <a:r>
              <a:rPr lang="en-US" sz="1600" dirty="0" err="1">
                <a:solidFill>
                  <a:schemeClr val="tx1"/>
                </a:solidFill>
              </a:rPr>
              <a:t>aktiv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kömür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 err="1">
                <a:solidFill>
                  <a:schemeClr val="tx1"/>
                </a:solidFill>
              </a:rPr>
              <a:t>içir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  <a:endParaRPr lang="ru-AZ" sz="1600" dirty="0">
              <a:solidFill>
                <a:schemeClr val="tx1"/>
              </a:solidFill>
            </a:endParaRPr>
          </a:p>
        </p:txBody>
      </p:sp>
      <p:sp>
        <p:nvSpPr>
          <p:cNvPr id="62" name="Скругленный прямоугольник 61">
            <a:extLst>
              <a:ext uri="{FF2B5EF4-FFF2-40B4-BE49-F238E27FC236}">
                <a16:creationId xmlns:a16="http://schemas.microsoft.com/office/drawing/2014/main" id="{80165BC0-4595-80F9-8444-140276F2B3D7}"/>
              </a:ext>
            </a:extLst>
          </p:cNvPr>
          <p:cNvSpPr/>
          <p:nvPr/>
        </p:nvSpPr>
        <p:spPr>
          <a:xfrm>
            <a:off x="7576456" y="5720549"/>
            <a:ext cx="4401473" cy="1031823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z-Latn-AZ" sz="1600" dirty="0">
                <a:solidFill>
                  <a:schemeClr val="tx1"/>
                </a:solidFill>
              </a:rPr>
              <a:t>YOAK-</a:t>
            </a:r>
            <a:r>
              <a:rPr lang="ru-AZ" sz="1600" dirty="0">
                <a:solidFill>
                  <a:schemeClr val="tx1"/>
                </a:solidFill>
              </a:rPr>
              <a:t>arin spesifik antidotunu  v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 ya antidot yoxdursa kompleks protrombin konsentrant</a:t>
            </a:r>
            <a:r>
              <a:rPr lang="az-Latn-AZ" sz="1600" dirty="0">
                <a:solidFill>
                  <a:schemeClr val="tx1"/>
                </a:solidFill>
              </a:rPr>
              <a:t>ı</a:t>
            </a:r>
            <a:r>
              <a:rPr lang="ru-AZ" sz="1600" dirty="0">
                <a:solidFill>
                  <a:schemeClr val="tx1"/>
                </a:solidFill>
              </a:rPr>
              <a:t> t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 dirty="0">
                <a:solidFill>
                  <a:schemeClr val="tx1"/>
                </a:solidFill>
              </a:rPr>
              <a:t>yin et.</a:t>
            </a:r>
          </a:p>
          <a:p>
            <a:r>
              <a:rPr lang="ru-AZ" sz="1600" dirty="0">
                <a:solidFill>
                  <a:schemeClr val="tx1"/>
                </a:solidFill>
              </a:rPr>
              <a:t>Uy</a:t>
            </a:r>
            <a:r>
              <a:rPr lang="az-Latn-AZ" sz="1600" dirty="0">
                <a:solidFill>
                  <a:schemeClr val="tx1"/>
                </a:solidFill>
              </a:rPr>
              <a:t>ğ</a:t>
            </a:r>
            <a:r>
              <a:rPr lang="ru-AZ" sz="1600" dirty="0">
                <a:solidFill>
                  <a:schemeClr val="tx1"/>
                </a:solidFill>
              </a:rPr>
              <a:t>undursa trombositar k</a:t>
            </a:r>
            <a:r>
              <a:rPr lang="az-Latn-AZ" sz="1600" dirty="0">
                <a:solidFill>
                  <a:schemeClr val="tx1"/>
                </a:solidFill>
              </a:rPr>
              <a:t>ü</a:t>
            </a:r>
            <a:r>
              <a:rPr lang="ru-AZ" sz="1600">
                <a:solidFill>
                  <a:schemeClr val="tx1"/>
                </a:solidFill>
              </a:rPr>
              <a:t>tl</a:t>
            </a:r>
            <a:r>
              <a:rPr lang="az-Latn-AZ" sz="1600" dirty="0">
                <a:solidFill>
                  <a:schemeClr val="tx1"/>
                </a:solidFill>
              </a:rPr>
              <a:t>ə</a:t>
            </a:r>
            <a:r>
              <a:rPr lang="ru-AZ" sz="1600">
                <a:solidFill>
                  <a:schemeClr val="tx1"/>
                </a:solidFill>
              </a:rPr>
              <a:t> </a:t>
            </a:r>
            <a:r>
              <a:rPr lang="ru-AZ" sz="1600" dirty="0">
                <a:solidFill>
                  <a:schemeClr val="tx1"/>
                </a:solidFill>
              </a:rPr>
              <a:t>k</a:t>
            </a:r>
            <a:r>
              <a:rPr lang="az-Latn-AZ" sz="1600" dirty="0">
                <a:solidFill>
                  <a:schemeClr val="tx1"/>
                </a:solidFill>
              </a:rPr>
              <a:t>öçü</a:t>
            </a:r>
            <a:r>
              <a:rPr lang="ru-AZ" sz="1600" dirty="0">
                <a:solidFill>
                  <a:schemeClr val="tx1"/>
                </a:solidFill>
              </a:rPr>
              <a:t>r.</a:t>
            </a:r>
          </a:p>
        </p:txBody>
      </p:sp>
      <p:cxnSp>
        <p:nvCxnSpPr>
          <p:cNvPr id="63" name="Прямая со стрелкой 62">
            <a:extLst>
              <a:ext uri="{FF2B5EF4-FFF2-40B4-BE49-F238E27FC236}">
                <a16:creationId xmlns:a16="http://schemas.microsoft.com/office/drawing/2014/main" id="{DE8394B1-4FE7-AD72-7C6E-7D6A9CFBF527}"/>
              </a:ext>
            </a:extLst>
          </p:cNvPr>
          <p:cNvCxnSpPr>
            <a:cxnSpLocks/>
          </p:cNvCxnSpPr>
          <p:nvPr/>
        </p:nvCxnSpPr>
        <p:spPr>
          <a:xfrm>
            <a:off x="9695553" y="5375507"/>
            <a:ext cx="0" cy="3213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Скругленный прямоугольник 64">
            <a:extLst>
              <a:ext uri="{FF2B5EF4-FFF2-40B4-BE49-F238E27FC236}">
                <a16:creationId xmlns:a16="http://schemas.microsoft.com/office/drawing/2014/main" id="{D3E8F111-C342-D4ED-72C0-9A791234DC30}"/>
              </a:ext>
            </a:extLst>
          </p:cNvPr>
          <p:cNvSpPr/>
          <p:nvPr/>
        </p:nvSpPr>
        <p:spPr>
          <a:xfrm>
            <a:off x="5000617" y="3369956"/>
            <a:ext cx="2051038" cy="5943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YÜNGÜL QANAXMA</a:t>
            </a:r>
            <a:endParaRPr lang="ru-AZ" b="1" dirty="0">
              <a:solidFill>
                <a:schemeClr val="tx1"/>
              </a:solidFill>
            </a:endParaRPr>
          </a:p>
        </p:txBody>
      </p:sp>
      <p:sp>
        <p:nvSpPr>
          <p:cNvPr id="66" name="Скругленный прямоугольник 65">
            <a:extLst>
              <a:ext uri="{FF2B5EF4-FFF2-40B4-BE49-F238E27FC236}">
                <a16:creationId xmlns:a16="http://schemas.microsoft.com/office/drawing/2014/main" id="{388AE207-0BF5-F001-0169-155E933F7D91}"/>
              </a:ext>
            </a:extLst>
          </p:cNvPr>
          <p:cNvSpPr/>
          <p:nvPr/>
        </p:nvSpPr>
        <p:spPr>
          <a:xfrm>
            <a:off x="4847772" y="4447919"/>
            <a:ext cx="2327704" cy="504631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ORTA-CİDDİ QANAXMA</a:t>
            </a:r>
            <a:endParaRPr lang="ru-AZ" b="1" dirty="0">
              <a:solidFill>
                <a:schemeClr val="tx1"/>
              </a:solidFill>
            </a:endParaRPr>
          </a:p>
        </p:txBody>
      </p:sp>
      <p:sp>
        <p:nvSpPr>
          <p:cNvPr id="67" name="Скругленный прямоугольник 66">
            <a:extLst>
              <a:ext uri="{FF2B5EF4-FFF2-40B4-BE49-F238E27FC236}">
                <a16:creationId xmlns:a16="http://schemas.microsoft.com/office/drawing/2014/main" id="{C212AA6A-EE38-8E23-F1D5-722787F89ED1}"/>
              </a:ext>
            </a:extLst>
          </p:cNvPr>
          <p:cNvSpPr/>
          <p:nvPr/>
        </p:nvSpPr>
        <p:spPr>
          <a:xfrm>
            <a:off x="4615546" y="5925250"/>
            <a:ext cx="2559930" cy="54727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b="1" dirty="0">
                <a:solidFill>
                  <a:schemeClr val="tx1"/>
                </a:solidFill>
              </a:rPr>
              <a:t>CİDDİ VƏ YA HƏYATİ TƏHLÜKƏLİ QANAXMA</a:t>
            </a:r>
            <a:endParaRPr lang="ru-A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841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DF4CAF11-890F-75E2-3953-CA210A9D30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090"/>
          <a:stretch/>
        </p:blipFill>
        <p:spPr>
          <a:xfrm>
            <a:off x="920155" y="46112"/>
            <a:ext cx="10021115" cy="6765776"/>
          </a:xfrm>
        </p:spPr>
      </p:pic>
      <p:sp>
        <p:nvSpPr>
          <p:cNvPr id="7" name="Овал 6">
            <a:extLst>
              <a:ext uri="{FF2B5EF4-FFF2-40B4-BE49-F238E27FC236}">
                <a16:creationId xmlns:a16="http://schemas.microsoft.com/office/drawing/2014/main" id="{D263B381-36FF-55B1-C012-5C6D7D6C578E}"/>
              </a:ext>
            </a:extLst>
          </p:cNvPr>
          <p:cNvSpPr/>
          <p:nvPr/>
        </p:nvSpPr>
        <p:spPr>
          <a:xfrm>
            <a:off x="5137634" y="173420"/>
            <a:ext cx="1436585" cy="143466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1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Həyati təhlükəli qanaxma</a:t>
            </a:r>
            <a:endParaRPr lang="ru-AZ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CCC4162A-509C-E5A6-20A7-E856BC0C867B}"/>
              </a:ext>
            </a:extLst>
          </p:cNvPr>
          <p:cNvSpPr/>
          <p:nvPr/>
        </p:nvSpPr>
        <p:spPr>
          <a:xfrm>
            <a:off x="3074276" y="2790497"/>
            <a:ext cx="5501201" cy="472965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1600" b="1" dirty="0"/>
              <a:t>Andexanet alfa </a:t>
            </a:r>
            <a:endParaRPr lang="az-Latn-AZ" sz="1200" b="1" dirty="0"/>
          </a:p>
          <a:p>
            <a:pPr algn="ctr"/>
            <a:r>
              <a:rPr lang="az-Latn-AZ" sz="1600" dirty="0"/>
              <a:t>Əgər andexanet və ya idarucizumab yoxdursa, 4FPCC və ya FFP</a:t>
            </a:r>
            <a:endParaRPr lang="az-Latn-AZ" sz="2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2EE69E-1CE8-F56C-D9E5-9EB1B75643DA}"/>
              </a:ext>
            </a:extLst>
          </p:cNvPr>
          <p:cNvSpPr txBox="1"/>
          <p:nvPr/>
        </p:nvSpPr>
        <p:spPr>
          <a:xfrm>
            <a:off x="3512823" y="3861102"/>
            <a:ext cx="162481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/>
              <a:t>≥ </a:t>
            </a:r>
            <a:r>
              <a:rPr lang="az-Latn-AZ" sz="1600" dirty="0"/>
              <a:t>8 saat axrıncı dozadan</a:t>
            </a:r>
            <a:endParaRPr lang="ru-RU" sz="16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DD89D3-9395-3D1A-9046-BDCD72A66B6F}"/>
              </a:ext>
            </a:extLst>
          </p:cNvPr>
          <p:cNvSpPr txBox="1"/>
          <p:nvPr/>
        </p:nvSpPr>
        <p:spPr>
          <a:xfrm>
            <a:off x="6404977" y="3861101"/>
            <a:ext cx="14251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&lt; </a:t>
            </a:r>
            <a:r>
              <a:rPr lang="az-Latn-AZ" sz="1600" dirty="0"/>
              <a:t>8 saat axrıncı dozadan</a:t>
            </a:r>
            <a:endParaRPr lang="ru-RU" sz="1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C1507AE-0E76-CCED-EBC8-5F33F483A110}"/>
              </a:ext>
            </a:extLst>
          </p:cNvPr>
          <p:cNvSpPr txBox="1"/>
          <p:nvPr/>
        </p:nvSpPr>
        <p:spPr>
          <a:xfrm>
            <a:off x="3512823" y="5926814"/>
            <a:ext cx="30613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</a:t>
            </a:r>
            <a:r>
              <a:rPr lang="en-US" b="1" dirty="0" err="1"/>
              <a:t>Aşağı</a:t>
            </a:r>
            <a:r>
              <a:rPr lang="en-US" b="1" dirty="0"/>
              <a:t> </a:t>
            </a:r>
            <a:r>
              <a:rPr lang="en-US" b="1" dirty="0" err="1"/>
              <a:t>doza</a:t>
            </a:r>
            <a:r>
              <a:rPr lang="en-US" b="1" dirty="0"/>
              <a:t> </a:t>
            </a:r>
            <a:r>
              <a:rPr lang="en-US" b="1" dirty="0" err="1"/>
              <a:t>andexanet</a:t>
            </a:r>
            <a:r>
              <a:rPr lang="en-US" b="1" dirty="0"/>
              <a:t> alfa</a:t>
            </a:r>
            <a:endParaRPr lang="ru-AZ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167739D-64F5-E4D2-6C90-7008DCCA1C86}"/>
              </a:ext>
            </a:extLst>
          </p:cNvPr>
          <p:cNvSpPr txBox="1"/>
          <p:nvPr/>
        </p:nvSpPr>
        <p:spPr>
          <a:xfrm>
            <a:off x="7117535" y="5926814"/>
            <a:ext cx="306139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    </a:t>
            </a:r>
            <a:r>
              <a:rPr lang="en-US" b="1" dirty="0" err="1"/>
              <a:t>Yüksək</a:t>
            </a:r>
            <a:r>
              <a:rPr lang="en-US" b="1" dirty="0"/>
              <a:t> </a:t>
            </a:r>
            <a:r>
              <a:rPr lang="en-US" b="1" dirty="0" err="1"/>
              <a:t>doza</a:t>
            </a:r>
            <a:r>
              <a:rPr lang="en-US" b="1" dirty="0"/>
              <a:t> </a:t>
            </a:r>
            <a:r>
              <a:rPr lang="en-US" b="1" dirty="0" err="1"/>
              <a:t>andexanet</a:t>
            </a:r>
            <a:r>
              <a:rPr lang="en-US" b="1" dirty="0"/>
              <a:t> alfa</a:t>
            </a:r>
            <a:endParaRPr lang="ru-AZ" b="1" dirty="0"/>
          </a:p>
        </p:txBody>
      </p:sp>
    </p:spTree>
    <p:extLst>
      <p:ext uri="{BB962C8B-B14F-4D97-AF65-F5344CB8AC3E}">
        <p14:creationId xmlns:p14="http://schemas.microsoft.com/office/powerpoint/2010/main" val="6180103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Изображение выглядит как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9938B6FF-1091-64D6-6869-B8CEDF6496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9387" y="0"/>
            <a:ext cx="10542613" cy="6795608"/>
          </a:xfrm>
        </p:spPr>
      </p:pic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B95C9F22-424E-23D1-FA9A-A36C7FE7F2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674" y="510706"/>
            <a:ext cx="3603851" cy="3063875"/>
          </a:xfrm>
        </p:spPr>
        <p:txBody>
          <a:bodyPr>
            <a:normAutofit/>
          </a:bodyPr>
          <a:lstStyle/>
          <a:p>
            <a:r>
              <a:rPr lang="az-Latn-AZ" b="1" dirty="0"/>
              <a:t>YOAK-ın yenidən başlanması</a:t>
            </a:r>
            <a:endParaRPr lang="ru-AZ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7FF4C8-2627-024B-1201-51FF717C8E7C}"/>
              </a:ext>
            </a:extLst>
          </p:cNvPr>
          <p:cNvSpPr txBox="1"/>
          <p:nvPr/>
        </p:nvSpPr>
        <p:spPr>
          <a:xfrm>
            <a:off x="4713889" y="0"/>
            <a:ext cx="3547242" cy="646986"/>
          </a:xfrm>
          <a:prstGeom prst="round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az-Latn-AZ" sz="1600" b="1" dirty="0"/>
              <a:t>Ciddi, həyati-təhlükəli qanama və YOAK dayarndırılması</a:t>
            </a:r>
            <a:endParaRPr lang="ru-AZ" sz="1600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1FB920-E27E-7C6B-B7A4-1C4AD18856A9}"/>
              </a:ext>
            </a:extLst>
          </p:cNvPr>
          <p:cNvSpPr txBox="1"/>
          <p:nvPr/>
        </p:nvSpPr>
        <p:spPr>
          <a:xfrm>
            <a:off x="5528440" y="995088"/>
            <a:ext cx="1820918" cy="374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600" dirty="0"/>
              <a:t>Qanaxma dayandı?</a:t>
            </a:r>
            <a:endParaRPr lang="ru-AZ" sz="16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C0D5A1-528D-2233-3C3B-959163426246}"/>
              </a:ext>
            </a:extLst>
          </p:cNvPr>
          <p:cNvSpPr txBox="1"/>
          <p:nvPr/>
        </p:nvSpPr>
        <p:spPr>
          <a:xfrm>
            <a:off x="7767721" y="1020957"/>
            <a:ext cx="4934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YOX</a:t>
            </a:r>
            <a:endParaRPr lang="ru-AZ" sz="12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827C05-6119-D90F-6EE6-A3C9FC2B1551}"/>
              </a:ext>
            </a:extLst>
          </p:cNvPr>
          <p:cNvSpPr txBox="1"/>
          <p:nvPr/>
        </p:nvSpPr>
        <p:spPr>
          <a:xfrm>
            <a:off x="7767721" y="2182350"/>
            <a:ext cx="4934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YOX</a:t>
            </a:r>
            <a:endParaRPr lang="ru-AZ" sz="1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B6F4C4C-BC44-34D8-C898-182AD33A4C22}"/>
              </a:ext>
            </a:extLst>
          </p:cNvPr>
          <p:cNvSpPr txBox="1"/>
          <p:nvPr/>
        </p:nvSpPr>
        <p:spPr>
          <a:xfrm>
            <a:off x="8679494" y="977461"/>
            <a:ext cx="2085488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 err="1"/>
              <a:t>Antikoaqulyasiya</a:t>
            </a:r>
            <a:r>
              <a:rPr lang="en-US" sz="1600" dirty="0"/>
              <a:t> YOX</a:t>
            </a:r>
            <a:endParaRPr lang="ru-AZ" sz="16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A855D11-21D4-27B3-9CE3-4AD1F5B49484}"/>
              </a:ext>
            </a:extLst>
          </p:cNvPr>
          <p:cNvSpPr txBox="1"/>
          <p:nvPr/>
        </p:nvSpPr>
        <p:spPr>
          <a:xfrm>
            <a:off x="6321972" y="1513434"/>
            <a:ext cx="4934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HƏ</a:t>
            </a:r>
            <a:endParaRPr lang="ru-AZ" sz="12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FFE733E-DC63-251D-4F63-ADE7F0D0A31D}"/>
              </a:ext>
            </a:extLst>
          </p:cNvPr>
          <p:cNvSpPr txBox="1"/>
          <p:nvPr/>
        </p:nvSpPr>
        <p:spPr>
          <a:xfrm>
            <a:off x="6321972" y="2826407"/>
            <a:ext cx="49341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b="1" dirty="0"/>
              <a:t>HƏ</a:t>
            </a:r>
            <a:endParaRPr lang="ru-AZ" sz="12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1266818-DA0A-9F53-44C0-8ECEA19AAC9F}"/>
              </a:ext>
            </a:extLst>
          </p:cNvPr>
          <p:cNvSpPr txBox="1"/>
          <p:nvPr/>
        </p:nvSpPr>
        <p:spPr>
          <a:xfrm>
            <a:off x="5343195" y="2042644"/>
            <a:ext cx="2255784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600" dirty="0"/>
              <a:t>Xəstəni təqibi üçün yetərli şərait?</a:t>
            </a:r>
            <a:endParaRPr lang="ru-AZ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8EE68D-A8A0-F42C-6DE5-678AF6B50994}"/>
              </a:ext>
            </a:extLst>
          </p:cNvPr>
          <p:cNvSpPr txBox="1"/>
          <p:nvPr/>
        </p:nvSpPr>
        <p:spPr>
          <a:xfrm>
            <a:off x="5194080" y="3346725"/>
            <a:ext cx="2255784" cy="37457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az-Latn-AZ" sz="1600" dirty="0"/>
              <a:t>İnsult riskini dəyərləndir</a:t>
            </a:r>
            <a:endParaRPr lang="ru-AZ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A6B8CE-BD7A-BAE5-0E9D-532501479430}"/>
              </a:ext>
            </a:extLst>
          </p:cNvPr>
          <p:cNvSpPr txBox="1"/>
          <p:nvPr/>
        </p:nvSpPr>
        <p:spPr>
          <a:xfrm>
            <a:off x="7531078" y="3362615"/>
            <a:ext cx="7299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AŞAĞI</a:t>
            </a:r>
            <a:endParaRPr lang="ru-AZ" sz="1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9F8EC-53B8-59D6-45B2-1F059CC9432C}"/>
              </a:ext>
            </a:extLst>
          </p:cNvPr>
          <p:cNvSpPr txBox="1"/>
          <p:nvPr/>
        </p:nvSpPr>
        <p:spPr>
          <a:xfrm>
            <a:off x="10389557" y="3210516"/>
            <a:ext cx="1792669" cy="646986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3-5 </a:t>
            </a:r>
            <a:r>
              <a:rPr lang="en-US" sz="1600" dirty="0" err="1"/>
              <a:t>gün</a:t>
            </a:r>
            <a:r>
              <a:rPr lang="en-US" sz="1600" dirty="0"/>
              <a:t> YOAK </a:t>
            </a:r>
            <a:r>
              <a:rPr lang="en-US" sz="1600" dirty="0" err="1"/>
              <a:t>vermə</a:t>
            </a:r>
            <a:r>
              <a:rPr lang="en-US" sz="1600" dirty="0"/>
              <a:t> </a:t>
            </a:r>
            <a:endParaRPr lang="ru-AZ" sz="16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689267-C9EA-2C0B-30DC-8133A593C423}"/>
              </a:ext>
            </a:extLst>
          </p:cNvPr>
          <p:cNvSpPr txBox="1"/>
          <p:nvPr/>
        </p:nvSpPr>
        <p:spPr>
          <a:xfrm>
            <a:off x="5031746" y="4542880"/>
            <a:ext cx="2735975" cy="64698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dirty="0"/>
              <a:t>Təkrari qanaxmanın riskini və ciddiyətini dəyərləndir</a:t>
            </a:r>
            <a:endParaRPr lang="ru-AZ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F60812D-DB51-F10E-CBDE-4A706110DA7C}"/>
              </a:ext>
            </a:extLst>
          </p:cNvPr>
          <p:cNvSpPr txBox="1"/>
          <p:nvPr/>
        </p:nvSpPr>
        <p:spPr>
          <a:xfrm>
            <a:off x="8722930" y="4679087"/>
            <a:ext cx="1792669" cy="374571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dirty="0"/>
              <a:t>YOAK </a:t>
            </a:r>
            <a:r>
              <a:rPr lang="en-US" sz="1600" dirty="0" err="1"/>
              <a:t>təkrar</a:t>
            </a:r>
            <a:r>
              <a:rPr lang="en-US" sz="1600" dirty="0"/>
              <a:t> </a:t>
            </a:r>
            <a:r>
              <a:rPr lang="en-US" sz="1600" dirty="0" err="1"/>
              <a:t>başla</a:t>
            </a:r>
            <a:r>
              <a:rPr lang="en-US" sz="1600" dirty="0"/>
              <a:t> </a:t>
            </a:r>
            <a:endParaRPr lang="ru-AZ" sz="16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A892075-87A8-0EB5-6722-C59EE4DA0987}"/>
              </a:ext>
            </a:extLst>
          </p:cNvPr>
          <p:cNvSpPr txBox="1"/>
          <p:nvPr/>
        </p:nvSpPr>
        <p:spPr>
          <a:xfrm>
            <a:off x="5031746" y="3965402"/>
            <a:ext cx="8357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C00000"/>
                </a:solidFill>
              </a:rPr>
              <a:t>YUKSƏK</a:t>
            </a:r>
            <a:endParaRPr lang="ru-AZ" sz="1400" b="1" dirty="0">
              <a:solidFill>
                <a:srgbClr val="C00000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AA24911-AA82-A271-2477-9469FB910C8A}"/>
              </a:ext>
            </a:extLst>
          </p:cNvPr>
          <p:cNvSpPr txBox="1"/>
          <p:nvPr/>
        </p:nvSpPr>
        <p:spPr>
          <a:xfrm>
            <a:off x="6031623" y="5344566"/>
            <a:ext cx="835734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solidFill>
                  <a:srgbClr val="C00000"/>
                </a:solidFill>
              </a:rPr>
              <a:t>YUKSƏK</a:t>
            </a:r>
            <a:endParaRPr lang="ru-AZ" sz="1400" b="1" dirty="0">
              <a:solidFill>
                <a:srgbClr val="C0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BB436B-CFCD-5F9E-19A7-98E0D02E3AB1}"/>
              </a:ext>
            </a:extLst>
          </p:cNvPr>
          <p:cNvSpPr txBox="1"/>
          <p:nvPr/>
        </p:nvSpPr>
        <p:spPr>
          <a:xfrm>
            <a:off x="7848935" y="4712483"/>
            <a:ext cx="72997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/>
              <a:t>AŞAĞI</a:t>
            </a:r>
            <a:endParaRPr lang="ru-AZ" sz="1400" b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62E460D-0A78-D849-D1DE-AD1DA14DCA22}"/>
              </a:ext>
            </a:extLst>
          </p:cNvPr>
          <p:cNvSpPr txBox="1"/>
          <p:nvPr/>
        </p:nvSpPr>
        <p:spPr>
          <a:xfrm>
            <a:off x="5171969" y="5961335"/>
            <a:ext cx="2595752" cy="91940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dirty="0"/>
              <a:t>Heparini infuziyası başla. aPTT ən aşağı terapevtik aralığında saxla</a:t>
            </a:r>
            <a:endParaRPr lang="ru-AZ" sz="16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C79200-DE41-710A-94CC-D7F7A342DA55}"/>
              </a:ext>
            </a:extLst>
          </p:cNvPr>
          <p:cNvSpPr txBox="1"/>
          <p:nvPr/>
        </p:nvSpPr>
        <p:spPr>
          <a:xfrm>
            <a:off x="1533690" y="6062527"/>
            <a:ext cx="1556351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dirty="0"/>
              <a:t>Heparini saxla və YOAK başla</a:t>
            </a:r>
            <a:endParaRPr lang="ru-AZ" sz="16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CCD5B0E-7F95-5CCC-EC9D-841887BFAC8E}"/>
              </a:ext>
            </a:extLst>
          </p:cNvPr>
          <p:cNvSpPr txBox="1"/>
          <p:nvPr/>
        </p:nvSpPr>
        <p:spPr>
          <a:xfrm>
            <a:off x="9896561" y="6062527"/>
            <a:ext cx="2224085" cy="646986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z-Latn-AZ" sz="1600" dirty="0"/>
              <a:t>Heparini saxla və əlavə müdaxilə düşün</a:t>
            </a:r>
            <a:endParaRPr lang="ru-AZ" sz="16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0E8BD9D-9AFD-209B-A731-724492793CBA}"/>
              </a:ext>
            </a:extLst>
          </p:cNvPr>
          <p:cNvSpPr txBox="1"/>
          <p:nvPr/>
        </p:nvSpPr>
        <p:spPr>
          <a:xfrm>
            <a:off x="7954424" y="6093632"/>
            <a:ext cx="13502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Qanaxma </a:t>
            </a:r>
            <a:r>
              <a:rPr lang="en-US" sz="1600" dirty="0" err="1"/>
              <a:t>təkrarlandı</a:t>
            </a:r>
            <a:endParaRPr lang="ru-AZ" sz="16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EF0F4FE-4364-6389-4BDB-E9C2F472D19A}"/>
              </a:ext>
            </a:extLst>
          </p:cNvPr>
          <p:cNvSpPr txBox="1"/>
          <p:nvPr/>
        </p:nvSpPr>
        <p:spPr>
          <a:xfrm>
            <a:off x="3525755" y="6085300"/>
            <a:ext cx="135029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Qanaxma </a:t>
            </a:r>
            <a:r>
              <a:rPr lang="en-US" sz="1600" dirty="0" err="1"/>
              <a:t>yoxdur</a:t>
            </a:r>
            <a:endParaRPr lang="ru-AZ" sz="1600" dirty="0"/>
          </a:p>
        </p:txBody>
      </p:sp>
    </p:spTree>
    <p:extLst>
      <p:ext uri="{BB962C8B-B14F-4D97-AF65-F5344CB8AC3E}">
        <p14:creationId xmlns:p14="http://schemas.microsoft.com/office/powerpoint/2010/main" val="38313600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4A6836E-C603-43CB-9DA7-89D8E3FA3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9">
            <a:extLst>
              <a:ext uri="{FF2B5EF4-FFF2-40B4-BE49-F238E27FC236}">
                <a16:creationId xmlns:a16="http://schemas.microsoft.com/office/drawing/2014/main" id="{296007DD-F9BF-4F0F-B8C6-C514B28419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404B81-B839-A952-2BDA-704704E12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925" y="1321056"/>
            <a:ext cx="10684151" cy="199197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Diqqətinizə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görə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5200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təşəkkürlər</a:t>
            </a:r>
            <a:r>
              <a:rPr lang="en-US" sz="52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!</a:t>
            </a:r>
          </a:p>
        </p:txBody>
      </p:sp>
      <p:grpSp>
        <p:nvGrpSpPr>
          <p:cNvPr id="28" name="Group 11">
            <a:extLst>
              <a:ext uri="{FF2B5EF4-FFF2-40B4-BE49-F238E27FC236}">
                <a16:creationId xmlns:a16="http://schemas.microsoft.com/office/drawing/2014/main" id="{8A0FAFCA-5C96-453B-83B7-A9AEF7F18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867135" y="0"/>
            <a:ext cx="4324865" cy="2641149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A0F84AE-A24D-4353-B1BA-BD80DAA385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13">
              <a:extLst>
                <a:ext uri="{FF2B5EF4-FFF2-40B4-BE49-F238E27FC236}">
                  <a16:creationId xmlns:a16="http://schemas.microsoft.com/office/drawing/2014/main" id="{AF093259-3E74-43A1-944B-B106C8105E9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AA28A35-1E54-4054-BB95-42FAFA13A9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BA3A17F-F3BD-4B94-9CC8-006700210F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D0398DD-AD75-4E2B-A3C6-35073082A8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200000">
            <a:off x="-456265" y="3658536"/>
            <a:ext cx="3655725" cy="2743201"/>
            <a:chOff x="-305" y="-1"/>
            <a:chExt cx="3832880" cy="2876136"/>
          </a:xfrm>
        </p:grpSpPr>
        <p:sp>
          <p:nvSpPr>
            <p:cNvPr id="30" name="Freeform: Shape 18">
              <a:extLst>
                <a:ext uri="{FF2B5EF4-FFF2-40B4-BE49-F238E27FC236}">
                  <a16:creationId xmlns:a16="http://schemas.microsoft.com/office/drawing/2014/main" id="{03E4F247-A844-4CD1-A37E-B7EA0DA2DB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19">
              <a:extLst>
                <a:ext uri="{FF2B5EF4-FFF2-40B4-BE49-F238E27FC236}">
                  <a16:creationId xmlns:a16="http://schemas.microsoft.com/office/drawing/2014/main" id="{E2387B1B-D4D3-493F-8D7A-C7A89DBD4A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Freeform: Shape 20">
              <a:extLst>
                <a:ext uri="{FF2B5EF4-FFF2-40B4-BE49-F238E27FC236}">
                  <a16:creationId xmlns:a16="http://schemas.microsoft.com/office/drawing/2014/main" id="{C3404477-1F13-4859-84DA-12A303AC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21">
              <a:extLst>
                <a:ext uri="{FF2B5EF4-FFF2-40B4-BE49-F238E27FC236}">
                  <a16:creationId xmlns:a16="http://schemas.microsoft.com/office/drawing/2014/main" id="{1B8C62FD-B708-4F00-80BB-1250C6011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97565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D190A1-7DA4-650A-40D3-864D1215A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335" y="365126"/>
            <a:ext cx="10671464" cy="1389496"/>
          </a:xfrm>
        </p:spPr>
        <p:txBody>
          <a:bodyPr>
            <a:normAutofit fontScale="90000"/>
          </a:bodyPr>
          <a:lstStyle/>
          <a:p>
            <a:r>
              <a:rPr lang="az-Latn-AZ" sz="3100" b="1" dirty="0"/>
              <a:t>Qanaxma təsnifatı</a:t>
            </a:r>
            <a:br>
              <a:rPr lang="az-Latn-AZ" sz="2400" dirty="0"/>
            </a:br>
            <a:r>
              <a:rPr lang="de-AT" sz="2400" b="1" dirty="0">
                <a:solidFill>
                  <a:srgbClr val="0000FF"/>
                </a:solidFill>
              </a:rPr>
              <a:t>BARC </a:t>
            </a:r>
            <a:r>
              <a:rPr lang="de-AT" sz="2400" dirty="0">
                <a:solidFill>
                  <a:srgbClr val="0000FF"/>
                </a:solidFill>
              </a:rPr>
              <a:t>(</a:t>
            </a:r>
            <a:r>
              <a:rPr lang="de-AT" sz="2400" dirty="0" err="1">
                <a:solidFill>
                  <a:srgbClr val="0000FF"/>
                </a:solidFill>
              </a:rPr>
              <a:t>Bleeding</a:t>
            </a:r>
            <a:r>
              <a:rPr lang="de-AT" sz="2400" dirty="0">
                <a:solidFill>
                  <a:srgbClr val="0000FF"/>
                </a:solidFill>
              </a:rPr>
              <a:t> Academic Research </a:t>
            </a:r>
            <a:r>
              <a:rPr lang="de-AT" sz="2400" dirty="0" err="1">
                <a:solidFill>
                  <a:srgbClr val="0000FF"/>
                </a:solidFill>
              </a:rPr>
              <a:t>Consortium</a:t>
            </a:r>
            <a:r>
              <a:rPr lang="de-AT" sz="2400" dirty="0">
                <a:solidFill>
                  <a:srgbClr val="0000FF"/>
                </a:solidFill>
              </a:rPr>
              <a:t>) </a:t>
            </a:r>
            <a:r>
              <a:rPr lang="de-AT" sz="2400" dirty="0" err="1">
                <a:solidFill>
                  <a:srgbClr val="0000FF"/>
                </a:solidFill>
              </a:rPr>
              <a:t>definitions</a:t>
            </a:r>
            <a:r>
              <a:rPr lang="de-AT" sz="2400" dirty="0">
                <a:solidFill>
                  <a:srgbClr val="0000FF"/>
                </a:solidFill>
              </a:rPr>
              <a:t>, Mehran et al, </a:t>
            </a:r>
            <a:r>
              <a:rPr lang="de-AT" sz="2400" dirty="0" err="1">
                <a:solidFill>
                  <a:srgbClr val="0000FF"/>
                </a:solidFill>
              </a:rPr>
              <a:t>Circulation</a:t>
            </a:r>
            <a:r>
              <a:rPr lang="de-AT" sz="2400" dirty="0">
                <a:solidFill>
                  <a:srgbClr val="0000FF"/>
                </a:solidFill>
              </a:rPr>
              <a:t> 2011;123:2736-2747</a:t>
            </a:r>
            <a:br>
              <a:rPr lang="az-Latn-AZ" sz="2400" dirty="0"/>
            </a:br>
            <a:endParaRPr lang="ru-AZ" sz="2400" dirty="0"/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A13102E3-7EF9-6E67-2BB1-FC20ADFA7BA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4503948"/>
              </p:ext>
            </p:extLst>
          </p:nvPr>
        </p:nvGraphicFramePr>
        <p:xfrm>
          <a:off x="526472" y="1754621"/>
          <a:ext cx="10827327" cy="4738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75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3">
            <a:extLst>
              <a:ext uri="{FF2B5EF4-FFF2-40B4-BE49-F238E27FC236}">
                <a16:creationId xmlns:a16="http://schemas.microsoft.com/office/drawing/2014/main" id="{ED28CBAB-0611-E800-C75C-400CD97D61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8282970"/>
              </p:ext>
            </p:extLst>
          </p:nvPr>
        </p:nvGraphicFramePr>
        <p:xfrm>
          <a:off x="568036" y="357189"/>
          <a:ext cx="10827327" cy="6129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0127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658D96EE-6900-C9EE-A1B8-603ECC4BB4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405883"/>
              </p:ext>
            </p:extLst>
          </p:nvPr>
        </p:nvGraphicFramePr>
        <p:xfrm>
          <a:off x="685800" y="360218"/>
          <a:ext cx="10515600" cy="58444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386323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A7E5CD-F383-5CBA-A97C-4962C7E51F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az-Latn-AZ" sz="4800" dirty="0"/>
              <a:t>Qanaxmaya səbəb ola biləcək dərman qrupları</a:t>
            </a:r>
            <a:endParaRPr lang="ru-AZ" sz="48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Объект 2">
            <a:extLst>
              <a:ext uri="{FF2B5EF4-FFF2-40B4-BE49-F238E27FC236}">
                <a16:creationId xmlns:a16="http://schemas.microsoft.com/office/drawing/2014/main" id="{68E1F6FD-8915-1354-7C4F-2D47755D9F9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11884200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91280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0288C6B4-AFC3-407F-A595-EFFD38D4CC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CF236821-17FE-429B-8D2C-08E13A64EA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889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C0BDBCD2-E081-43AB-9119-C55465E59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39F5E-EBDB-2737-F2F1-8517368D1B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kern="1200" dirty="0" err="1">
                <a:latin typeface="+mj-lt"/>
                <a:ea typeface="+mj-ea"/>
                <a:cs typeface="+mj-cs"/>
              </a:rPr>
              <a:t>Aspirinə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bağlı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  <a:r>
              <a:rPr lang="en-US" sz="2800" b="1" kern="1200" dirty="0" err="1">
                <a:latin typeface="+mj-lt"/>
                <a:ea typeface="+mj-ea"/>
                <a:cs typeface="+mj-cs"/>
              </a:rPr>
              <a:t>qanaxmalar</a:t>
            </a:r>
            <a:r>
              <a:rPr lang="en-US" sz="2800" b="1" kern="1200" dirty="0"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6546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5893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54AE165-2D2E-8F7A-5EF2-BCB418B6BD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82" y="2801964"/>
            <a:ext cx="5020688" cy="3207258"/>
          </a:xfrm>
        </p:spPr>
        <p:txBody>
          <a:bodyPr anchor="t">
            <a:normAutofit/>
          </a:bodyPr>
          <a:lstStyle/>
          <a:p>
            <a:r>
              <a:rPr lang="az-Latn-AZ" sz="2400" dirty="0"/>
              <a:t>Ürək-damar xəstəliklərinin ilkin profilaktikasında istifadə edilən Aspirinə baglı qanaxma riskinin dəyərləndirilməsi üçün aparılan tədqiqatlar</a:t>
            </a:r>
            <a:endParaRPr lang="ru-AZ" sz="2400" dirty="0"/>
          </a:p>
          <a:p>
            <a:endParaRPr lang="en-US" sz="1700" dirty="0"/>
          </a:p>
        </p:txBody>
      </p:sp>
      <p:pic>
        <p:nvPicPr>
          <p:cNvPr id="5" name="Объект 4" descr="Изображение выглядит как стол&#10;&#10;Автоматически созданное описание">
            <a:extLst>
              <a:ext uri="{FF2B5EF4-FFF2-40B4-BE49-F238E27FC236}">
                <a16:creationId xmlns:a16="http://schemas.microsoft.com/office/drawing/2014/main" id="{77A037A4-F6A6-CF23-8348-6DF9E82F45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491"/>
          <a:stretch/>
        </p:blipFill>
        <p:spPr>
          <a:xfrm>
            <a:off x="4455672" y="848778"/>
            <a:ext cx="7736328" cy="3896643"/>
          </a:xfrm>
          <a:prstGeom prst="rect">
            <a:avLst/>
          </a:prstGeom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D00C546B-92EF-3CFA-DDA6-DA41A3A6589C}"/>
              </a:ext>
            </a:extLst>
          </p:cNvPr>
          <p:cNvSpPr/>
          <p:nvPr/>
        </p:nvSpPr>
        <p:spPr>
          <a:xfrm>
            <a:off x="5713868" y="4871545"/>
            <a:ext cx="5258931" cy="1831047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0A1B890-B281-9001-5A35-FA98A9469F9F}"/>
              </a:ext>
            </a:extLst>
          </p:cNvPr>
          <p:cNvSpPr txBox="1"/>
          <p:nvPr/>
        </p:nvSpPr>
        <p:spPr>
          <a:xfrm>
            <a:off x="5974447" y="5343436"/>
            <a:ext cx="4696073" cy="83099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az-Latn-AZ" sz="2400" b="1" dirty="0">
                <a:solidFill>
                  <a:srgbClr val="FF0000"/>
                </a:solidFill>
              </a:rPr>
              <a:t>Nəticələrə əsasən, Aspirinə bağlı GİS qanamaları üstünlük təşkil edir</a:t>
            </a:r>
            <a:endParaRPr lang="ru-AZ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74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0BC52-8490-22A5-8EC0-5711EC9AC8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502920"/>
            <a:ext cx="3419856" cy="1463040"/>
          </a:xfrm>
        </p:spPr>
        <p:txBody>
          <a:bodyPr anchor="ctr">
            <a:normAutofit/>
          </a:bodyPr>
          <a:lstStyle/>
          <a:p>
            <a:r>
              <a:rPr lang="az-Latn-AZ" sz="4800" dirty="0"/>
              <a:t>P2Y</a:t>
            </a:r>
            <a:r>
              <a:rPr lang="az-Latn-AZ" sz="4800" baseline="-25000" dirty="0"/>
              <a:t>12</a:t>
            </a:r>
            <a:r>
              <a:rPr lang="az-Latn-AZ" sz="4800" dirty="0"/>
              <a:t> inhibitorları</a:t>
            </a:r>
            <a:endParaRPr lang="ru-AZ" sz="4800" dirty="0"/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66159" y="1225296"/>
            <a:ext cx="1554480" cy="18288"/>
          </a:xfrm>
          <a:custGeom>
            <a:avLst/>
            <a:gdLst>
              <a:gd name="connsiteX0" fmla="*/ 0 w 1554480"/>
              <a:gd name="connsiteY0" fmla="*/ 0 h 18288"/>
              <a:gd name="connsiteX1" fmla="*/ 549250 w 1554480"/>
              <a:gd name="connsiteY1" fmla="*/ 0 h 18288"/>
              <a:gd name="connsiteX2" fmla="*/ 1082954 w 1554480"/>
              <a:gd name="connsiteY2" fmla="*/ 0 h 18288"/>
              <a:gd name="connsiteX3" fmla="*/ 1554480 w 1554480"/>
              <a:gd name="connsiteY3" fmla="*/ 0 h 18288"/>
              <a:gd name="connsiteX4" fmla="*/ 1554480 w 1554480"/>
              <a:gd name="connsiteY4" fmla="*/ 18288 h 18288"/>
              <a:gd name="connsiteX5" fmla="*/ 1067410 w 1554480"/>
              <a:gd name="connsiteY5" fmla="*/ 18288 h 18288"/>
              <a:gd name="connsiteX6" fmla="*/ 549250 w 1554480"/>
              <a:gd name="connsiteY6" fmla="*/ 18288 h 18288"/>
              <a:gd name="connsiteX7" fmla="*/ 0 w 1554480"/>
              <a:gd name="connsiteY7" fmla="*/ 18288 h 18288"/>
              <a:gd name="connsiteX8" fmla="*/ 0 w 1554480"/>
              <a:gd name="connsiteY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8288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4963" y="7176"/>
                  <a:pt x="1553909" y="13682"/>
                  <a:pt x="1554480" y="18288"/>
                </a:cubicBezTo>
                <a:cubicBezTo>
                  <a:pt x="1338847" y="6127"/>
                  <a:pt x="1215066" y="37851"/>
                  <a:pt x="1067410" y="18288"/>
                </a:cubicBezTo>
                <a:cubicBezTo>
                  <a:pt x="919754" y="-1275"/>
                  <a:pt x="800465" y="3080"/>
                  <a:pt x="549250" y="18288"/>
                </a:cubicBezTo>
                <a:cubicBezTo>
                  <a:pt x="298035" y="33496"/>
                  <a:pt x="158868" y="22769"/>
                  <a:pt x="0" y="18288"/>
                </a:cubicBezTo>
                <a:cubicBezTo>
                  <a:pt x="-655" y="13237"/>
                  <a:pt x="709" y="4645"/>
                  <a:pt x="0" y="0"/>
                </a:cubicBezTo>
                <a:close/>
              </a:path>
              <a:path w="1554480" h="18288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917" y="7222"/>
                  <a:pt x="1555359" y="13299"/>
                  <a:pt x="1554480" y="18288"/>
                </a:cubicBezTo>
                <a:cubicBezTo>
                  <a:pt x="1336087" y="12172"/>
                  <a:pt x="1310024" y="19759"/>
                  <a:pt x="1067410" y="18288"/>
                </a:cubicBezTo>
                <a:cubicBezTo>
                  <a:pt x="824796" y="16818"/>
                  <a:pt x="787902" y="34647"/>
                  <a:pt x="518160" y="18288"/>
                </a:cubicBezTo>
                <a:cubicBezTo>
                  <a:pt x="248418" y="1930"/>
                  <a:pt x="133160" y="9205"/>
                  <a:pt x="0" y="18288"/>
                </a:cubicBezTo>
                <a:cubicBezTo>
                  <a:pt x="-643" y="9451"/>
                  <a:pt x="-340" y="711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A60DF72-64BC-B1D2-CC37-ACE36FF9D1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34255" y="179545"/>
            <a:ext cx="7839457" cy="2155510"/>
          </a:xfrm>
        </p:spPr>
        <p:txBody>
          <a:bodyPr anchor="ctr">
            <a:normAutofit/>
          </a:bodyPr>
          <a:lstStyle/>
          <a:p>
            <a:r>
              <a:rPr lang="en-US" sz="2400" b="0" i="0" dirty="0">
                <a:effectLst/>
              </a:rPr>
              <a:t>P2Y12 </a:t>
            </a:r>
            <a:r>
              <a:rPr lang="en-US" sz="2400" b="0" i="0" dirty="0" err="1">
                <a:effectLst/>
              </a:rPr>
              <a:t>inhiborları</a:t>
            </a:r>
            <a:r>
              <a:rPr lang="en-US" sz="2400" dirty="0" err="1"/>
              <a:t>na</a:t>
            </a:r>
            <a:r>
              <a:rPr lang="en-US" sz="2400" dirty="0"/>
              <a:t> </a:t>
            </a:r>
            <a:r>
              <a:rPr lang="en-US" sz="2400" b="0" i="0" dirty="0" err="1">
                <a:effectLst/>
              </a:rPr>
              <a:t>bağlı</a:t>
            </a:r>
            <a:r>
              <a:rPr lang="en-US" sz="2400" b="0" i="0" dirty="0">
                <a:effectLst/>
              </a:rPr>
              <a:t> </a:t>
            </a:r>
            <a:r>
              <a:rPr lang="en-US" sz="2400" dirty="0"/>
              <a:t>qanaxma </a:t>
            </a:r>
            <a:r>
              <a:rPr lang="en-US" sz="2400" dirty="0" err="1"/>
              <a:t>tədqiqatlarına</a:t>
            </a:r>
            <a:r>
              <a:rPr lang="en-US" sz="2400" dirty="0"/>
              <a:t> </a:t>
            </a:r>
            <a:r>
              <a:rPr lang="en-US" sz="2400" dirty="0" err="1"/>
              <a:t>əsasən</a:t>
            </a:r>
            <a:r>
              <a:rPr lang="en-US" sz="2400" b="0" i="0" dirty="0">
                <a:effectLst/>
              </a:rPr>
              <a:t> </a:t>
            </a:r>
            <a:r>
              <a:rPr lang="en-US" sz="2400" dirty="0" err="1"/>
              <a:t>k</a:t>
            </a:r>
            <a:r>
              <a:rPr lang="en-US" sz="2400" b="0" i="0" dirty="0" err="1">
                <a:effectLst/>
              </a:rPr>
              <a:t>lopidoqrellə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müqayisədə</a:t>
            </a:r>
            <a:r>
              <a:rPr lang="en-US" sz="2400" b="0" i="0" dirty="0">
                <a:effectLst/>
              </a:rPr>
              <a:t>, </a:t>
            </a:r>
            <a:r>
              <a:rPr lang="en-US" sz="2400" b="0" i="0" dirty="0" err="1">
                <a:effectLst/>
              </a:rPr>
              <a:t>həm</a:t>
            </a:r>
            <a:r>
              <a:rPr lang="en-US" sz="2400" b="0" i="0" dirty="0">
                <a:effectLst/>
              </a:rPr>
              <a:t> prasugrel </a:t>
            </a:r>
            <a:r>
              <a:rPr lang="en-US" sz="2400" b="0" i="0" dirty="0" err="1">
                <a:effectLst/>
              </a:rPr>
              <a:t>və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tikagrelor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əhəmiyyətli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dərəcədə</a:t>
            </a:r>
            <a:r>
              <a:rPr lang="en-US" sz="2400" b="0" i="0" dirty="0">
                <a:effectLst/>
              </a:rPr>
              <a:t> </a:t>
            </a:r>
            <a:r>
              <a:rPr lang="en-US" sz="2400" b="0" i="0" dirty="0" err="1">
                <a:effectLst/>
              </a:rPr>
              <a:t>daha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böyük</a:t>
            </a:r>
            <a:r>
              <a:rPr lang="en-US" sz="2400" b="0" i="0" dirty="0">
                <a:effectLst/>
              </a:rPr>
              <a:t> qanaxma </a:t>
            </a:r>
            <a:r>
              <a:rPr lang="en-US" sz="2400" b="0" i="0" dirty="0" err="1">
                <a:effectLst/>
              </a:rPr>
              <a:t>hadisələri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ilə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əlaqələndirildi</a:t>
            </a:r>
            <a:r>
              <a:rPr lang="en-US" sz="2400" b="0" i="0" dirty="0">
                <a:effectLst/>
              </a:rPr>
              <a:t>. </a:t>
            </a:r>
            <a:r>
              <a:rPr lang="en-US" sz="2400" b="0" i="0" dirty="0" err="1">
                <a:effectLst/>
              </a:rPr>
              <a:t>Prasuqrel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və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tikagrelor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arasında</a:t>
            </a:r>
            <a:r>
              <a:rPr lang="en-US" sz="2400" b="0" i="0" dirty="0">
                <a:effectLst/>
              </a:rPr>
              <a:t> qanaxma </a:t>
            </a:r>
            <a:r>
              <a:rPr lang="en-US" sz="2400" b="0" i="0" dirty="0" err="1">
                <a:effectLst/>
              </a:rPr>
              <a:t>riskində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statistik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əhəmiyyətli</a:t>
            </a:r>
            <a:r>
              <a:rPr lang="en-US" sz="2400" b="0" i="0" dirty="0">
                <a:effectLst/>
              </a:rPr>
              <a:t> </a:t>
            </a:r>
            <a:r>
              <a:rPr lang="en-US" sz="2400" b="0" i="0" dirty="0" err="1">
                <a:effectLst/>
              </a:rPr>
              <a:t>fərqlər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yox</a:t>
            </a:r>
            <a:r>
              <a:rPr lang="en-US" sz="2400" b="0" i="0" dirty="0">
                <a:effectLst/>
              </a:rPr>
              <a:t> </a:t>
            </a:r>
            <a:r>
              <a:rPr lang="en-US" sz="2400" b="0" i="0" dirty="0" err="1">
                <a:effectLst/>
              </a:rPr>
              <a:t>idi</a:t>
            </a:r>
            <a:r>
              <a:rPr lang="en-US" sz="2400" dirty="0"/>
              <a:t>.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064AADE-A0DC-7275-0AEB-084C68DF2B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081" y="2287754"/>
            <a:ext cx="9418916" cy="4473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483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9AD8FC-0634-E809-12DD-C5267CC12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175" y="-91826"/>
            <a:ext cx="10515600" cy="1325563"/>
          </a:xfrm>
        </p:spPr>
        <p:txBody>
          <a:bodyPr/>
          <a:lstStyle/>
          <a:p>
            <a:r>
              <a:rPr lang="az-Latn-AZ" b="1" dirty="0"/>
              <a:t>DAPT və qanaxma </a:t>
            </a:r>
            <a:endParaRPr lang="ru-AZ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DC299A-B860-FD5D-0F8E-AC4C954FF1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789" y="2192341"/>
            <a:ext cx="3573659" cy="1228355"/>
          </a:xfrm>
        </p:spPr>
        <p:txBody>
          <a:bodyPr/>
          <a:lstStyle/>
          <a:p>
            <a:pPr marL="0" indent="0">
              <a:buNone/>
            </a:pPr>
            <a:r>
              <a:rPr lang="az-Latn-AZ" dirty="0"/>
              <a:t>    </a:t>
            </a:r>
            <a:r>
              <a:rPr lang="az-Latn-AZ" sz="2000" dirty="0"/>
              <a:t>məs. dəridə göyərmə, ekximoz, sorulan epistaxiz, minimal konyuktival qanaxma</a:t>
            </a:r>
            <a:endParaRPr lang="ru-AZ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1E38E7D9-FD2C-1C7D-D4EA-64E0FE0BAEE8}"/>
              </a:ext>
            </a:extLst>
          </p:cNvPr>
          <p:cNvSpPr/>
          <p:nvPr/>
        </p:nvSpPr>
        <p:spPr>
          <a:xfrm>
            <a:off x="423862" y="1058865"/>
            <a:ext cx="2947988" cy="115081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rgbClr val="FF0000"/>
                </a:solidFill>
              </a:rPr>
              <a:t>Önəmsiz qanaxma </a:t>
            </a:r>
            <a:endParaRPr lang="ru-AZ" sz="28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право 6">
            <a:extLst>
              <a:ext uri="{FF2B5EF4-FFF2-40B4-BE49-F238E27FC236}">
                <a16:creationId xmlns:a16="http://schemas.microsoft.com/office/drawing/2014/main" id="{6A7219E7-8DEB-4550-1B09-02F2B4AF4D6A}"/>
              </a:ext>
            </a:extLst>
          </p:cNvPr>
          <p:cNvSpPr/>
          <p:nvPr/>
        </p:nvSpPr>
        <p:spPr>
          <a:xfrm>
            <a:off x="3534966" y="1223904"/>
            <a:ext cx="1085850" cy="8810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8FA11ED-72C4-FD0D-8854-DB46BCABCBAC}"/>
              </a:ext>
            </a:extLst>
          </p:cNvPr>
          <p:cNvSpPr/>
          <p:nvPr/>
        </p:nvSpPr>
        <p:spPr>
          <a:xfrm>
            <a:off x="5029201" y="1058865"/>
            <a:ext cx="6343650" cy="5238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z-Latn-AZ" sz="2000" u="sng" dirty="0"/>
              <a:t>DAPT davam etmək</a:t>
            </a:r>
            <a:endParaRPr lang="ru-AZ" sz="2000" u="sng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87E4B92-ADD6-D7DB-1AD0-625CBCA448EF}"/>
              </a:ext>
            </a:extLst>
          </p:cNvPr>
          <p:cNvSpPr/>
          <p:nvPr/>
        </p:nvSpPr>
        <p:spPr>
          <a:xfrm>
            <a:off x="5029201" y="1700949"/>
            <a:ext cx="6343650" cy="1543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Xəstəni</a:t>
            </a:r>
            <a:r>
              <a:rPr lang="en-US" sz="2000" u="sng" dirty="0"/>
              <a:t> </a:t>
            </a:r>
            <a:r>
              <a:rPr lang="en-US" sz="2000" u="sng" dirty="0" err="1"/>
              <a:t>sakitləşdir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/>
              <a:t> </a:t>
            </a:r>
            <a:r>
              <a:rPr lang="en-US" sz="2000" u="sng" dirty="0" err="1"/>
              <a:t>onunla</a:t>
            </a:r>
            <a:r>
              <a:rPr lang="en-US" sz="2000" u="sng" dirty="0"/>
              <a:t> </a:t>
            </a:r>
            <a:r>
              <a:rPr lang="en-US" sz="2000" u="sng" dirty="0" err="1"/>
              <a:t>vəziyyəti</a:t>
            </a:r>
            <a:r>
              <a:rPr lang="en-US" sz="2000" u="sng" dirty="0"/>
              <a:t> </a:t>
            </a:r>
            <a:r>
              <a:rPr lang="en-US" sz="2000" u="sng" dirty="0" err="1"/>
              <a:t>müzakirə</a:t>
            </a:r>
            <a:r>
              <a:rPr lang="en-US" sz="2000" u="sng" dirty="0"/>
              <a:t> et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/>
              <a:t> </a:t>
            </a:r>
            <a:r>
              <a:rPr lang="en-US" sz="2000" u="sng" dirty="0" err="1"/>
              <a:t>mümkün</a:t>
            </a:r>
            <a:r>
              <a:rPr lang="en-US" sz="2000" u="sng" dirty="0"/>
              <a:t> </a:t>
            </a:r>
            <a:r>
              <a:rPr lang="en-US" sz="2000" u="sng" dirty="0" err="1"/>
              <a:t>qorunma</a:t>
            </a:r>
            <a:r>
              <a:rPr lang="en-US" sz="2000" u="sng" dirty="0"/>
              <a:t> </a:t>
            </a:r>
            <a:r>
              <a:rPr lang="en-US" sz="2000" u="sng" dirty="0" err="1"/>
              <a:t>yollarını</a:t>
            </a:r>
            <a:r>
              <a:rPr lang="en-US" sz="2000" u="sng" dirty="0"/>
              <a:t> </a:t>
            </a:r>
            <a:r>
              <a:rPr lang="en-US" sz="2000" u="sng" dirty="0" err="1"/>
              <a:t>danış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 err="1"/>
              <a:t>Dərmana</a:t>
            </a:r>
            <a:r>
              <a:rPr lang="en-US" sz="2000" u="sng" dirty="0"/>
              <a:t> </a:t>
            </a:r>
            <a:r>
              <a:rPr lang="en-US" sz="2000" u="sng" dirty="0" err="1"/>
              <a:t>davam</a:t>
            </a:r>
            <a:r>
              <a:rPr lang="en-US" sz="2000" u="sng" dirty="0"/>
              <a:t> </a:t>
            </a:r>
            <a:r>
              <a:rPr lang="en-US" sz="2000" u="sng" dirty="0" err="1"/>
              <a:t>etməyin</a:t>
            </a:r>
            <a:r>
              <a:rPr lang="en-US" sz="2000" u="sng" dirty="0"/>
              <a:t> </a:t>
            </a:r>
            <a:r>
              <a:rPr lang="en-US" sz="2000" u="sng" dirty="0" err="1"/>
              <a:t>vacibliyini</a:t>
            </a:r>
            <a:r>
              <a:rPr lang="en-US" sz="2000" u="sng" dirty="0"/>
              <a:t> </a:t>
            </a:r>
            <a:r>
              <a:rPr lang="en-US" sz="2000" u="sng" dirty="0" err="1"/>
              <a:t>xəstəylə</a:t>
            </a:r>
            <a:r>
              <a:rPr lang="en-US" sz="2000" u="sng" dirty="0"/>
              <a:t> </a:t>
            </a:r>
            <a:r>
              <a:rPr lang="en-US" sz="2000" u="sng" dirty="0" err="1"/>
              <a:t>müzakirə</a:t>
            </a:r>
            <a:r>
              <a:rPr lang="en-US" sz="2000" u="sng" dirty="0"/>
              <a:t> et</a:t>
            </a:r>
            <a:endParaRPr lang="ru-AZ" sz="2000" u="sng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3D1E2F32-03B0-539A-5527-46DEB36981D2}"/>
              </a:ext>
            </a:extLst>
          </p:cNvPr>
          <p:cNvSpPr/>
          <p:nvPr/>
        </p:nvSpPr>
        <p:spPr>
          <a:xfrm>
            <a:off x="139897" y="3587142"/>
            <a:ext cx="3395069" cy="15978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2800" b="1" dirty="0">
                <a:solidFill>
                  <a:srgbClr val="FF0000"/>
                </a:solidFill>
              </a:rPr>
              <a:t>Yüngül qanama</a:t>
            </a:r>
            <a:r>
              <a:rPr lang="az-Latn-AZ" sz="2400" b="1" dirty="0">
                <a:solidFill>
                  <a:srgbClr val="FF0000"/>
                </a:solidFill>
              </a:rPr>
              <a:t> (hospitalizasiya olmadan tibbi müdaxilə gərəklidir)</a:t>
            </a:r>
            <a:r>
              <a:rPr lang="az-Latn-AZ" sz="2800" b="1" dirty="0">
                <a:solidFill>
                  <a:srgbClr val="FF0000"/>
                </a:solidFill>
              </a:rPr>
              <a:t> </a:t>
            </a:r>
            <a:endParaRPr lang="ru-AZ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CF7D1A-C459-B772-AFC0-6620E8286C34}"/>
              </a:ext>
            </a:extLst>
          </p:cNvPr>
          <p:cNvSpPr txBox="1"/>
          <p:nvPr/>
        </p:nvSpPr>
        <p:spPr>
          <a:xfrm>
            <a:off x="139897" y="5242744"/>
            <a:ext cx="38623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z-Latn-AZ" sz="2000" dirty="0"/>
              <a:t> ozu dayanmayan epistaxiz, orta konyukival qanaxma, ciddi qan itkisi olmayan genitourinar qanaxma ), yungul hemoptiz. </a:t>
            </a:r>
            <a:endParaRPr lang="ru-AZ" sz="2000" dirty="0"/>
          </a:p>
        </p:txBody>
      </p:sp>
      <p:sp>
        <p:nvSpPr>
          <p:cNvPr id="13" name="Стрелка вправо 12">
            <a:extLst>
              <a:ext uri="{FF2B5EF4-FFF2-40B4-BE49-F238E27FC236}">
                <a16:creationId xmlns:a16="http://schemas.microsoft.com/office/drawing/2014/main" id="{5EB88C4C-42C6-AB72-B79F-EF4E9C9984F5}"/>
              </a:ext>
            </a:extLst>
          </p:cNvPr>
          <p:cNvSpPr/>
          <p:nvPr/>
        </p:nvSpPr>
        <p:spPr>
          <a:xfrm>
            <a:off x="3650059" y="3864768"/>
            <a:ext cx="1158480" cy="10134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AZ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16C98305-4506-1F94-FE93-5BA1397C8B3D}"/>
              </a:ext>
            </a:extLst>
          </p:cNvPr>
          <p:cNvSpPr/>
          <p:nvPr/>
        </p:nvSpPr>
        <p:spPr>
          <a:xfrm>
            <a:off x="5029201" y="3429000"/>
            <a:ext cx="6343650" cy="12748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az-Latn-AZ" sz="2000" dirty="0"/>
              <a:t>DAPT davam etmək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u="sng" dirty="0" err="1"/>
              <a:t>Rekurrent</a:t>
            </a:r>
            <a:r>
              <a:rPr lang="en-US" sz="2000" u="sng" dirty="0"/>
              <a:t> qanaxma </a:t>
            </a:r>
            <a:r>
              <a:rPr lang="en-US" sz="2000" u="sng" dirty="0" err="1"/>
              <a:t>olarsa</a:t>
            </a:r>
            <a:r>
              <a:rPr lang="en-US" sz="2000" u="sng" dirty="0"/>
              <a:t> DAPT-</a:t>
            </a:r>
            <a:r>
              <a:rPr lang="en-US" sz="2000" u="sng" dirty="0" err="1"/>
              <a:t>ı</a:t>
            </a:r>
            <a:r>
              <a:rPr lang="en-US" sz="2000" u="sng" dirty="0"/>
              <a:t> </a:t>
            </a:r>
            <a:r>
              <a:rPr lang="en-US" sz="2000" u="sng" dirty="0" err="1"/>
              <a:t>kəs</a:t>
            </a:r>
            <a:r>
              <a:rPr lang="en-US" sz="2000" u="sng" dirty="0"/>
              <a:t> </a:t>
            </a:r>
            <a:r>
              <a:rPr lang="en-US" sz="2000" u="sng" dirty="0" err="1"/>
              <a:t>və</a:t>
            </a:r>
            <a:r>
              <a:rPr lang="en-US" sz="2000" u="sng" dirty="0"/>
              <a:t> </a:t>
            </a:r>
            <a:r>
              <a:rPr lang="en-US" sz="2000" u="sng" dirty="0" err="1"/>
              <a:t>ya</a:t>
            </a:r>
            <a:r>
              <a:rPr lang="en-US" sz="2000" u="sng" dirty="0"/>
              <a:t> </a:t>
            </a:r>
            <a:r>
              <a:rPr lang="en-US" sz="2000" u="sng" dirty="0" err="1"/>
              <a:t>daxil</a:t>
            </a:r>
            <a:r>
              <a:rPr lang="en-US" sz="2000" u="sng" dirty="0"/>
              <a:t> </a:t>
            </a:r>
            <a:r>
              <a:rPr lang="en-US" sz="2000" u="sng" dirty="0" err="1"/>
              <a:t>olan</a:t>
            </a:r>
            <a:r>
              <a:rPr lang="en-US" sz="2000" u="sng" dirty="0"/>
              <a:t> P2Y12  </a:t>
            </a:r>
            <a:r>
              <a:rPr lang="en-US" sz="2000" u="sng" dirty="0" err="1"/>
              <a:t>inhtibtorunu</a:t>
            </a:r>
            <a:r>
              <a:rPr lang="en-US" sz="2000" u="sng" dirty="0"/>
              <a:t> </a:t>
            </a:r>
            <a:r>
              <a:rPr lang="en-US" sz="2000" u="sng" dirty="0" err="1"/>
              <a:t>daha</a:t>
            </a:r>
            <a:r>
              <a:rPr lang="en-US" sz="2000" u="sng" dirty="0"/>
              <a:t> </a:t>
            </a:r>
            <a:r>
              <a:rPr lang="en-US" sz="2000" u="sng" dirty="0" err="1"/>
              <a:t>yüngülü</a:t>
            </a:r>
            <a:r>
              <a:rPr lang="en-US" sz="2000" u="sng" dirty="0"/>
              <a:t> </a:t>
            </a:r>
            <a:r>
              <a:rPr lang="en-US" sz="2000" u="sng" dirty="0" err="1"/>
              <a:t>ilə</a:t>
            </a:r>
            <a:r>
              <a:rPr lang="en-US" sz="2000" u="sng" dirty="0"/>
              <a:t> </a:t>
            </a:r>
            <a:r>
              <a:rPr lang="en-US" sz="2000" u="sng" dirty="0" err="1"/>
              <a:t>körpulə</a:t>
            </a:r>
            <a:r>
              <a:rPr lang="az-Latn-AZ" sz="2000" u="sng" dirty="0"/>
              <a:t> (tikagrelol/prasugreldən klopidoqrelə keç)</a:t>
            </a:r>
            <a:r>
              <a:rPr lang="en-US" sz="2000" u="sng" dirty="0"/>
              <a:t>. </a:t>
            </a:r>
            <a:endParaRPr lang="ru-AZ" sz="2000" u="sng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5B970A14-8A54-5BAF-48E4-CC208A0DD129}"/>
              </a:ext>
            </a:extLst>
          </p:cNvPr>
          <p:cNvSpPr/>
          <p:nvPr/>
        </p:nvSpPr>
        <p:spPr>
          <a:xfrm>
            <a:off x="5029201" y="4924541"/>
            <a:ext cx="6343650" cy="15430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/>
              <a:t>Qanaxma </a:t>
            </a:r>
            <a:r>
              <a:rPr lang="en-US" sz="2000" u="sng" dirty="0" err="1"/>
              <a:t>səbəblərini</a:t>
            </a:r>
            <a:r>
              <a:rPr lang="en-US" sz="2000" u="sng" dirty="0"/>
              <a:t> tap </a:t>
            </a:r>
            <a:r>
              <a:rPr lang="en-US" sz="2000" u="sng" dirty="0" err="1"/>
              <a:t>və</a:t>
            </a:r>
            <a:r>
              <a:rPr lang="en-US" sz="2000" u="sng" dirty="0"/>
              <a:t> </a:t>
            </a:r>
            <a:r>
              <a:rPr lang="en-US" sz="2000" u="sng" dirty="0" err="1"/>
              <a:t>müalicə</a:t>
            </a:r>
            <a:r>
              <a:rPr lang="en-US" sz="2000" u="sng" dirty="0"/>
              <a:t> et (</a:t>
            </a:r>
            <a:r>
              <a:rPr lang="en-US" sz="2000" u="sng" dirty="0" err="1"/>
              <a:t>mes</a:t>
            </a:r>
            <a:r>
              <a:rPr lang="en-US" sz="2000" u="sng" dirty="0"/>
              <a:t> </a:t>
            </a:r>
            <a:r>
              <a:rPr lang="en-US" sz="2000" u="sng" dirty="0" err="1"/>
              <a:t>peptik</a:t>
            </a:r>
            <a:r>
              <a:rPr lang="en-US" sz="2000" u="sng" dirty="0"/>
              <a:t> </a:t>
            </a:r>
            <a:r>
              <a:rPr lang="en-US" sz="2000" u="sng" dirty="0" err="1"/>
              <a:t>ulser</a:t>
            </a:r>
            <a:r>
              <a:rPr lang="en-US" sz="2000" u="sng" dirty="0"/>
              <a:t>, </a:t>
            </a:r>
            <a:r>
              <a:rPr lang="en-US" sz="2000" u="sng" dirty="0" err="1"/>
              <a:t>hemorrodial</a:t>
            </a:r>
            <a:r>
              <a:rPr lang="en-US" sz="2000" u="sng" dirty="0"/>
              <a:t> </a:t>
            </a:r>
            <a:r>
              <a:rPr lang="en-US" sz="2000" u="sng" dirty="0" err="1"/>
              <a:t>qanam</a:t>
            </a:r>
            <a:r>
              <a:rPr lang="en-US" sz="2000" u="sng" dirty="0"/>
              <a:t> </a:t>
            </a:r>
            <a:r>
              <a:rPr lang="en-US" sz="2000" u="sng" dirty="0" err="1"/>
              <a:t>və</a:t>
            </a:r>
            <a:r>
              <a:rPr lang="en-US" sz="2000" u="sng" dirty="0"/>
              <a:t> s.)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u="sng" dirty="0"/>
              <a:t>Proton </a:t>
            </a:r>
            <a:r>
              <a:rPr lang="en-US" sz="2000" u="sng" dirty="0" err="1"/>
              <a:t>pompa</a:t>
            </a:r>
            <a:r>
              <a:rPr lang="en-US" sz="2000" u="sng" dirty="0"/>
              <a:t> </a:t>
            </a:r>
            <a:r>
              <a:rPr lang="en-US" sz="2000" u="sng" dirty="0" err="1"/>
              <a:t>inthibitoru</a:t>
            </a:r>
            <a:r>
              <a:rPr lang="en-US" sz="2000" u="sng" dirty="0"/>
              <a:t> </a:t>
            </a:r>
            <a:r>
              <a:rPr lang="en-US" sz="2000" u="sng" dirty="0" err="1"/>
              <a:t>başla</a:t>
            </a:r>
            <a:endParaRPr lang="en-US" sz="2000" u="sng" dirty="0"/>
          </a:p>
          <a:p>
            <a:pPr marL="285750" indent="-285750">
              <a:buFont typeface="Wingdings" pitchFamily="2" charset="2"/>
              <a:buChar char="ü"/>
            </a:pPr>
            <a:r>
              <a:rPr lang="en-US" sz="2000" dirty="0" err="1"/>
              <a:t>Dermana</a:t>
            </a:r>
            <a:r>
              <a:rPr lang="en-US" sz="2000" dirty="0"/>
              <a:t> </a:t>
            </a:r>
            <a:r>
              <a:rPr lang="en-US" sz="2000" dirty="0" err="1"/>
              <a:t>davam</a:t>
            </a:r>
            <a:r>
              <a:rPr lang="en-US" sz="2000" dirty="0"/>
              <a:t> </a:t>
            </a:r>
            <a:r>
              <a:rPr lang="en-US" sz="2000" dirty="0" err="1"/>
              <a:t>etmənin</a:t>
            </a:r>
            <a:r>
              <a:rPr lang="en-US" sz="2000" dirty="0"/>
              <a:t> </a:t>
            </a:r>
            <a:r>
              <a:rPr lang="en-US" sz="2000" dirty="0" err="1"/>
              <a:t>vacibliyin</a:t>
            </a:r>
            <a:r>
              <a:rPr lang="en-US" sz="2000" dirty="0"/>
              <a:t> </a:t>
            </a:r>
            <a:r>
              <a:rPr lang="en-US" sz="2000" dirty="0" err="1"/>
              <a:t>xəstəyə</a:t>
            </a:r>
            <a:r>
              <a:rPr lang="en-US" sz="2000" dirty="0"/>
              <a:t> </a:t>
            </a:r>
            <a:r>
              <a:rPr lang="en-US" sz="2000" dirty="0" err="1"/>
              <a:t>izah</a:t>
            </a:r>
            <a:r>
              <a:rPr lang="en-US" sz="2000" dirty="0"/>
              <a:t> et.</a:t>
            </a:r>
            <a:endParaRPr lang="ru-AZ" sz="2000" dirty="0"/>
          </a:p>
        </p:txBody>
      </p:sp>
    </p:spTree>
    <p:extLst>
      <p:ext uri="{BB962C8B-B14F-4D97-AF65-F5344CB8AC3E}">
        <p14:creationId xmlns:p14="http://schemas.microsoft.com/office/powerpoint/2010/main" val="188074579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1786</Words>
  <Application>Microsoft Macintosh PowerPoint</Application>
  <PresentationFormat>Widescreen</PresentationFormat>
  <Paragraphs>303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Source Sans Pro</vt:lpstr>
      <vt:lpstr>Times New Roman</vt:lpstr>
      <vt:lpstr>Wingdings</vt:lpstr>
      <vt:lpstr>Тема Office</vt:lpstr>
      <vt:lpstr>Antitrombositar/antikoaqulyant qəbul edən pasientlərdə qanaxmalara yanaşma</vt:lpstr>
      <vt:lpstr>Klinik təsnifat</vt:lpstr>
      <vt:lpstr>Qanaxma təsnifatı BARC (Bleeding Academic Research Consortium) definitions, Mehran et al, Circulation 2011;123:2736-2747 </vt:lpstr>
      <vt:lpstr>PowerPoint Presentation</vt:lpstr>
      <vt:lpstr>PowerPoint Presentation</vt:lpstr>
      <vt:lpstr>Qanaxmaya səbəb ola biləcək dərman qrupları</vt:lpstr>
      <vt:lpstr>Aspirinə bağlı qanaxmalar </vt:lpstr>
      <vt:lpstr>P2Y12 inhibitorları</vt:lpstr>
      <vt:lpstr>DAPT və qanaxma </vt:lpstr>
      <vt:lpstr>DAPT və qanaxma</vt:lpstr>
      <vt:lpstr>DAPT və qanaxma</vt:lpstr>
      <vt:lpstr>DAPT və qanaxma</vt:lpstr>
      <vt:lpstr>Antikoaqulyantların təsnifatı</vt:lpstr>
      <vt:lpstr>Varfarin qəbul edən xəstədə İNR təqibi</vt:lpstr>
      <vt:lpstr>VKA qanaxma</vt:lpstr>
      <vt:lpstr>VKA qanaxma</vt:lpstr>
      <vt:lpstr>VKA qanaxma</vt:lpstr>
      <vt:lpstr>YOAK: Əks-təsirdə nəzərə alınası amillər</vt:lpstr>
      <vt:lpstr>PowerPoint Presentation</vt:lpstr>
      <vt:lpstr>YOAK antidotları</vt:lpstr>
      <vt:lpstr>Digər antidotlar</vt:lpstr>
      <vt:lpstr>PowerPoint Presentation</vt:lpstr>
      <vt:lpstr>TƏZƏ DONDURULMUŞ PLAZMA</vt:lpstr>
      <vt:lpstr>Prothrombin consentrate complex (PCC)</vt:lpstr>
      <vt:lpstr>PCC</vt:lpstr>
      <vt:lpstr>PowerPoint Presentation</vt:lpstr>
      <vt:lpstr>PowerPoint Presentation</vt:lpstr>
      <vt:lpstr>YOAK-ın yenidən başlanması</vt:lpstr>
      <vt:lpstr>Diqqətinizə görə təşəkkürlər!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Ayten Nasibova</dc:creator>
  <cp:lastModifiedBy>okmusayev@yahoo.com</cp:lastModifiedBy>
  <cp:revision>7</cp:revision>
  <dcterms:created xsi:type="dcterms:W3CDTF">2023-03-28T08:50:35Z</dcterms:created>
  <dcterms:modified xsi:type="dcterms:W3CDTF">2023-04-01T09:37:42Z</dcterms:modified>
</cp:coreProperties>
</file>